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3"/>
  </p:notesMasterIdLst>
  <p:sldIdLst>
    <p:sldId id="262" r:id="rId2"/>
  </p:sldIdLst>
  <p:sldSz cx="18745200" cy="130762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A61E"/>
    <a:srgbClr val="7E4794"/>
    <a:srgbClr val="05C07F"/>
    <a:srgbClr val="E76BF3"/>
    <a:srgbClr val="B3A2B8"/>
    <a:srgbClr val="9EA4B8"/>
    <a:srgbClr val="96A6B4"/>
    <a:srgbClr val="E2E2E2"/>
    <a:srgbClr val="D9D9D9"/>
    <a:srgbClr val="A799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82729C-0D5D-4291-A564-F00950660B83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17613" y="1143000"/>
            <a:ext cx="4422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E244BB-3DB9-45DB-BD3A-D0E2A7EAE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0552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197645-7B5E-6A46-855E-F6F2979970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F3FBB8-3C67-1C24-2882-7772A54127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217613" y="1143000"/>
            <a:ext cx="4422775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DB3B92-259B-AFA8-2184-F4677E183A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5A58F-E587-8EFD-789E-BF1B2A1269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E244BB-3DB9-45DB-BD3A-D0E2A7EAE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416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5890" y="2140024"/>
            <a:ext cx="15933420" cy="4552468"/>
          </a:xfrm>
        </p:spPr>
        <p:txBody>
          <a:bodyPr anchor="b"/>
          <a:lstStyle>
            <a:lvl1pPr algn="ctr">
              <a:defRPr sz="11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3150" y="6868053"/>
            <a:ext cx="14058900" cy="3157063"/>
          </a:xfrm>
        </p:spPr>
        <p:txBody>
          <a:bodyPr/>
          <a:lstStyle>
            <a:lvl1pPr marL="0" indent="0" algn="ctr">
              <a:buNone/>
              <a:defRPr sz="4576"/>
            </a:lvl1pPr>
            <a:lvl2pPr marL="871743" indent="0" algn="ctr">
              <a:buNone/>
              <a:defRPr sz="3813"/>
            </a:lvl2pPr>
            <a:lvl3pPr marL="1743486" indent="0" algn="ctr">
              <a:buNone/>
              <a:defRPr sz="3432"/>
            </a:lvl3pPr>
            <a:lvl4pPr marL="2615230" indent="0" algn="ctr">
              <a:buNone/>
              <a:defRPr sz="3051"/>
            </a:lvl4pPr>
            <a:lvl5pPr marL="3486973" indent="0" algn="ctr">
              <a:buNone/>
              <a:defRPr sz="3051"/>
            </a:lvl5pPr>
            <a:lvl6pPr marL="4358716" indent="0" algn="ctr">
              <a:buNone/>
              <a:defRPr sz="3051"/>
            </a:lvl6pPr>
            <a:lvl7pPr marL="5230459" indent="0" algn="ctr">
              <a:buNone/>
              <a:defRPr sz="3051"/>
            </a:lvl7pPr>
            <a:lvl8pPr marL="6102203" indent="0" algn="ctr">
              <a:buNone/>
              <a:defRPr sz="3051"/>
            </a:lvl8pPr>
            <a:lvl9pPr marL="6973946" indent="0" algn="ctr">
              <a:buNone/>
              <a:defRPr sz="305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8EF36-CF90-4B26-BA65-3F481F81A38B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7AB16-1CFF-4A08-9783-2EEF2000BC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135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8EF36-CF90-4B26-BA65-3F481F81A38B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7AB16-1CFF-4A08-9783-2EEF2000BC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300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414535" y="696189"/>
            <a:ext cx="4041934" cy="1108150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88734" y="696189"/>
            <a:ext cx="11891486" cy="110815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8EF36-CF90-4B26-BA65-3F481F81A38B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7AB16-1CFF-4A08-9783-2EEF2000BC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900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8EF36-CF90-4B26-BA65-3F481F81A38B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7AB16-1CFF-4A08-9783-2EEF2000BC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080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970" y="3259983"/>
            <a:ext cx="16167735" cy="5439351"/>
          </a:xfrm>
        </p:spPr>
        <p:txBody>
          <a:bodyPr anchor="b"/>
          <a:lstStyle>
            <a:lvl1pPr>
              <a:defRPr sz="11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970" y="8750792"/>
            <a:ext cx="16167735" cy="2860426"/>
          </a:xfrm>
        </p:spPr>
        <p:txBody>
          <a:bodyPr/>
          <a:lstStyle>
            <a:lvl1pPr marL="0" indent="0">
              <a:buNone/>
              <a:defRPr sz="4576">
                <a:solidFill>
                  <a:schemeClr val="tx1">
                    <a:tint val="82000"/>
                  </a:schemeClr>
                </a:solidFill>
              </a:defRPr>
            </a:lvl1pPr>
            <a:lvl2pPr marL="871743" indent="0">
              <a:buNone/>
              <a:defRPr sz="3813">
                <a:solidFill>
                  <a:schemeClr val="tx1">
                    <a:tint val="82000"/>
                  </a:schemeClr>
                </a:solidFill>
              </a:defRPr>
            </a:lvl2pPr>
            <a:lvl3pPr marL="1743486" indent="0">
              <a:buNone/>
              <a:defRPr sz="3432">
                <a:solidFill>
                  <a:schemeClr val="tx1">
                    <a:tint val="82000"/>
                  </a:schemeClr>
                </a:solidFill>
              </a:defRPr>
            </a:lvl3pPr>
            <a:lvl4pPr marL="2615230" indent="0">
              <a:buNone/>
              <a:defRPr sz="3051">
                <a:solidFill>
                  <a:schemeClr val="tx1">
                    <a:tint val="82000"/>
                  </a:schemeClr>
                </a:solidFill>
              </a:defRPr>
            </a:lvl4pPr>
            <a:lvl5pPr marL="3486973" indent="0">
              <a:buNone/>
              <a:defRPr sz="3051">
                <a:solidFill>
                  <a:schemeClr val="tx1">
                    <a:tint val="82000"/>
                  </a:schemeClr>
                </a:solidFill>
              </a:defRPr>
            </a:lvl5pPr>
            <a:lvl6pPr marL="4358716" indent="0">
              <a:buNone/>
              <a:defRPr sz="3051">
                <a:solidFill>
                  <a:schemeClr val="tx1">
                    <a:tint val="82000"/>
                  </a:schemeClr>
                </a:solidFill>
              </a:defRPr>
            </a:lvl6pPr>
            <a:lvl7pPr marL="5230459" indent="0">
              <a:buNone/>
              <a:defRPr sz="3051">
                <a:solidFill>
                  <a:schemeClr val="tx1">
                    <a:tint val="82000"/>
                  </a:schemeClr>
                </a:solidFill>
              </a:defRPr>
            </a:lvl7pPr>
            <a:lvl8pPr marL="6102203" indent="0">
              <a:buNone/>
              <a:defRPr sz="3051">
                <a:solidFill>
                  <a:schemeClr val="tx1">
                    <a:tint val="82000"/>
                  </a:schemeClr>
                </a:solidFill>
              </a:defRPr>
            </a:lvl8pPr>
            <a:lvl9pPr marL="6973946" indent="0">
              <a:buNone/>
              <a:defRPr sz="3051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8EF36-CF90-4B26-BA65-3F481F81A38B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7AB16-1CFF-4A08-9783-2EEF2000BC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043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8733" y="3480943"/>
            <a:ext cx="7966710" cy="82967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89758" y="3480943"/>
            <a:ext cx="7966710" cy="82967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8EF36-CF90-4B26-BA65-3F481F81A38B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7AB16-1CFF-4A08-9783-2EEF2000BC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354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1174" y="696192"/>
            <a:ext cx="16167735" cy="25274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1176" y="3205495"/>
            <a:ext cx="7930097" cy="1570964"/>
          </a:xfrm>
        </p:spPr>
        <p:txBody>
          <a:bodyPr anchor="b"/>
          <a:lstStyle>
            <a:lvl1pPr marL="0" indent="0">
              <a:buNone/>
              <a:defRPr sz="4576" b="1"/>
            </a:lvl1pPr>
            <a:lvl2pPr marL="871743" indent="0">
              <a:buNone/>
              <a:defRPr sz="3813" b="1"/>
            </a:lvl2pPr>
            <a:lvl3pPr marL="1743486" indent="0">
              <a:buNone/>
              <a:defRPr sz="3432" b="1"/>
            </a:lvl3pPr>
            <a:lvl4pPr marL="2615230" indent="0">
              <a:buNone/>
              <a:defRPr sz="3051" b="1"/>
            </a:lvl4pPr>
            <a:lvl5pPr marL="3486973" indent="0">
              <a:buNone/>
              <a:defRPr sz="3051" b="1"/>
            </a:lvl5pPr>
            <a:lvl6pPr marL="4358716" indent="0">
              <a:buNone/>
              <a:defRPr sz="3051" b="1"/>
            </a:lvl6pPr>
            <a:lvl7pPr marL="5230459" indent="0">
              <a:buNone/>
              <a:defRPr sz="3051" b="1"/>
            </a:lvl7pPr>
            <a:lvl8pPr marL="6102203" indent="0">
              <a:buNone/>
              <a:defRPr sz="3051" b="1"/>
            </a:lvl8pPr>
            <a:lvl9pPr marL="6973946" indent="0">
              <a:buNone/>
              <a:defRPr sz="305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1176" y="4776459"/>
            <a:ext cx="7930097" cy="7025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489758" y="3205495"/>
            <a:ext cx="7969152" cy="1570964"/>
          </a:xfrm>
        </p:spPr>
        <p:txBody>
          <a:bodyPr anchor="b"/>
          <a:lstStyle>
            <a:lvl1pPr marL="0" indent="0">
              <a:buNone/>
              <a:defRPr sz="4576" b="1"/>
            </a:lvl1pPr>
            <a:lvl2pPr marL="871743" indent="0">
              <a:buNone/>
              <a:defRPr sz="3813" b="1"/>
            </a:lvl2pPr>
            <a:lvl3pPr marL="1743486" indent="0">
              <a:buNone/>
              <a:defRPr sz="3432" b="1"/>
            </a:lvl3pPr>
            <a:lvl4pPr marL="2615230" indent="0">
              <a:buNone/>
              <a:defRPr sz="3051" b="1"/>
            </a:lvl4pPr>
            <a:lvl5pPr marL="3486973" indent="0">
              <a:buNone/>
              <a:defRPr sz="3051" b="1"/>
            </a:lvl5pPr>
            <a:lvl6pPr marL="4358716" indent="0">
              <a:buNone/>
              <a:defRPr sz="3051" b="1"/>
            </a:lvl6pPr>
            <a:lvl7pPr marL="5230459" indent="0">
              <a:buNone/>
              <a:defRPr sz="3051" b="1"/>
            </a:lvl7pPr>
            <a:lvl8pPr marL="6102203" indent="0">
              <a:buNone/>
              <a:defRPr sz="3051" b="1"/>
            </a:lvl8pPr>
            <a:lvl9pPr marL="6973946" indent="0">
              <a:buNone/>
              <a:defRPr sz="305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489758" y="4776459"/>
            <a:ext cx="7969152" cy="7025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8EF36-CF90-4B26-BA65-3F481F81A38B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7AB16-1CFF-4A08-9783-2EEF2000BC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611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8EF36-CF90-4B26-BA65-3F481F81A38B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7AB16-1CFF-4A08-9783-2EEF2000BC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730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8EF36-CF90-4B26-BA65-3F481F81A38B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7AB16-1CFF-4A08-9783-2EEF2000BC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646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1174" y="871749"/>
            <a:ext cx="6045815" cy="3051122"/>
          </a:xfrm>
        </p:spPr>
        <p:txBody>
          <a:bodyPr anchor="b"/>
          <a:lstStyle>
            <a:lvl1pPr>
              <a:defRPr sz="610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69151" y="1882739"/>
            <a:ext cx="9489758" cy="9292604"/>
          </a:xfrm>
        </p:spPr>
        <p:txBody>
          <a:bodyPr/>
          <a:lstStyle>
            <a:lvl1pPr>
              <a:defRPr sz="6101"/>
            </a:lvl1pPr>
            <a:lvl2pPr>
              <a:defRPr sz="5339"/>
            </a:lvl2pPr>
            <a:lvl3pPr>
              <a:defRPr sz="4576"/>
            </a:lvl3pPr>
            <a:lvl4pPr>
              <a:defRPr sz="3813"/>
            </a:lvl4pPr>
            <a:lvl5pPr>
              <a:defRPr sz="3813"/>
            </a:lvl5pPr>
            <a:lvl6pPr>
              <a:defRPr sz="3813"/>
            </a:lvl6pPr>
            <a:lvl7pPr>
              <a:defRPr sz="3813"/>
            </a:lvl7pPr>
            <a:lvl8pPr>
              <a:defRPr sz="3813"/>
            </a:lvl8pPr>
            <a:lvl9pPr>
              <a:defRPr sz="381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174" y="3922871"/>
            <a:ext cx="6045815" cy="7267605"/>
          </a:xfrm>
        </p:spPr>
        <p:txBody>
          <a:bodyPr/>
          <a:lstStyle>
            <a:lvl1pPr marL="0" indent="0">
              <a:buNone/>
              <a:defRPr sz="3051"/>
            </a:lvl1pPr>
            <a:lvl2pPr marL="871743" indent="0">
              <a:buNone/>
              <a:defRPr sz="2669"/>
            </a:lvl2pPr>
            <a:lvl3pPr marL="1743486" indent="0">
              <a:buNone/>
              <a:defRPr sz="2288"/>
            </a:lvl3pPr>
            <a:lvl4pPr marL="2615230" indent="0">
              <a:buNone/>
              <a:defRPr sz="1907"/>
            </a:lvl4pPr>
            <a:lvl5pPr marL="3486973" indent="0">
              <a:buNone/>
              <a:defRPr sz="1907"/>
            </a:lvl5pPr>
            <a:lvl6pPr marL="4358716" indent="0">
              <a:buNone/>
              <a:defRPr sz="1907"/>
            </a:lvl6pPr>
            <a:lvl7pPr marL="5230459" indent="0">
              <a:buNone/>
              <a:defRPr sz="1907"/>
            </a:lvl7pPr>
            <a:lvl8pPr marL="6102203" indent="0">
              <a:buNone/>
              <a:defRPr sz="1907"/>
            </a:lvl8pPr>
            <a:lvl9pPr marL="6973946" indent="0">
              <a:buNone/>
              <a:defRPr sz="19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8EF36-CF90-4B26-BA65-3F481F81A38B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7AB16-1CFF-4A08-9783-2EEF2000BC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389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1174" y="871749"/>
            <a:ext cx="6045815" cy="3051122"/>
          </a:xfrm>
        </p:spPr>
        <p:txBody>
          <a:bodyPr anchor="b"/>
          <a:lstStyle>
            <a:lvl1pPr>
              <a:defRPr sz="610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969151" y="1882739"/>
            <a:ext cx="9489758" cy="9292604"/>
          </a:xfrm>
        </p:spPr>
        <p:txBody>
          <a:bodyPr anchor="t"/>
          <a:lstStyle>
            <a:lvl1pPr marL="0" indent="0">
              <a:buNone/>
              <a:defRPr sz="6101"/>
            </a:lvl1pPr>
            <a:lvl2pPr marL="871743" indent="0">
              <a:buNone/>
              <a:defRPr sz="5339"/>
            </a:lvl2pPr>
            <a:lvl3pPr marL="1743486" indent="0">
              <a:buNone/>
              <a:defRPr sz="4576"/>
            </a:lvl3pPr>
            <a:lvl4pPr marL="2615230" indent="0">
              <a:buNone/>
              <a:defRPr sz="3813"/>
            </a:lvl4pPr>
            <a:lvl5pPr marL="3486973" indent="0">
              <a:buNone/>
              <a:defRPr sz="3813"/>
            </a:lvl5pPr>
            <a:lvl6pPr marL="4358716" indent="0">
              <a:buNone/>
              <a:defRPr sz="3813"/>
            </a:lvl6pPr>
            <a:lvl7pPr marL="5230459" indent="0">
              <a:buNone/>
              <a:defRPr sz="3813"/>
            </a:lvl7pPr>
            <a:lvl8pPr marL="6102203" indent="0">
              <a:buNone/>
              <a:defRPr sz="3813"/>
            </a:lvl8pPr>
            <a:lvl9pPr marL="6973946" indent="0">
              <a:buNone/>
              <a:defRPr sz="381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174" y="3922871"/>
            <a:ext cx="6045815" cy="7267605"/>
          </a:xfrm>
        </p:spPr>
        <p:txBody>
          <a:bodyPr/>
          <a:lstStyle>
            <a:lvl1pPr marL="0" indent="0">
              <a:buNone/>
              <a:defRPr sz="3051"/>
            </a:lvl1pPr>
            <a:lvl2pPr marL="871743" indent="0">
              <a:buNone/>
              <a:defRPr sz="2669"/>
            </a:lvl2pPr>
            <a:lvl3pPr marL="1743486" indent="0">
              <a:buNone/>
              <a:defRPr sz="2288"/>
            </a:lvl3pPr>
            <a:lvl4pPr marL="2615230" indent="0">
              <a:buNone/>
              <a:defRPr sz="1907"/>
            </a:lvl4pPr>
            <a:lvl5pPr marL="3486973" indent="0">
              <a:buNone/>
              <a:defRPr sz="1907"/>
            </a:lvl5pPr>
            <a:lvl6pPr marL="4358716" indent="0">
              <a:buNone/>
              <a:defRPr sz="1907"/>
            </a:lvl6pPr>
            <a:lvl7pPr marL="5230459" indent="0">
              <a:buNone/>
              <a:defRPr sz="1907"/>
            </a:lvl7pPr>
            <a:lvl8pPr marL="6102203" indent="0">
              <a:buNone/>
              <a:defRPr sz="1907"/>
            </a:lvl8pPr>
            <a:lvl9pPr marL="6973946" indent="0">
              <a:buNone/>
              <a:defRPr sz="19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8EF36-CF90-4B26-BA65-3F481F81A38B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7AB16-1CFF-4A08-9783-2EEF2000BC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413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88733" y="696192"/>
            <a:ext cx="16167735" cy="25274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8733" y="3480943"/>
            <a:ext cx="16167735" cy="8296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8733" y="12119738"/>
            <a:ext cx="4217670" cy="6961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28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C8EF36-CF90-4B26-BA65-3F481F81A38B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09348" y="12119738"/>
            <a:ext cx="6326505" cy="6961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28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238798" y="12119738"/>
            <a:ext cx="4217670" cy="6961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8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0D7AB16-1CFF-4A08-9783-2EEF2000BC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459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1743486" rtl="0" eaLnBrk="1" latinLnBrk="0" hangingPunct="1">
        <a:lnSpc>
          <a:spcPct val="90000"/>
        </a:lnSpc>
        <a:spcBef>
          <a:spcPct val="0"/>
        </a:spcBef>
        <a:buNone/>
        <a:defRPr sz="83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35872" indent="-435872" algn="l" defTabSz="1743486" rtl="0" eaLnBrk="1" latinLnBrk="0" hangingPunct="1">
        <a:lnSpc>
          <a:spcPct val="90000"/>
        </a:lnSpc>
        <a:spcBef>
          <a:spcPts val="1907"/>
        </a:spcBef>
        <a:buFont typeface="Arial" panose="020B0604020202020204" pitchFamily="34" charset="0"/>
        <a:buChar char="•"/>
        <a:defRPr sz="5339" kern="1200">
          <a:solidFill>
            <a:schemeClr val="tx1"/>
          </a:solidFill>
          <a:latin typeface="+mn-lt"/>
          <a:ea typeface="+mn-ea"/>
          <a:cs typeface="+mn-cs"/>
        </a:defRPr>
      </a:lvl1pPr>
      <a:lvl2pPr marL="1307615" indent="-435872" algn="l" defTabSz="1743486" rtl="0" eaLnBrk="1" latinLnBrk="0" hangingPunct="1">
        <a:lnSpc>
          <a:spcPct val="90000"/>
        </a:lnSpc>
        <a:spcBef>
          <a:spcPts val="953"/>
        </a:spcBef>
        <a:buFont typeface="Arial" panose="020B0604020202020204" pitchFamily="34" charset="0"/>
        <a:buChar char="•"/>
        <a:defRPr sz="4576" kern="1200">
          <a:solidFill>
            <a:schemeClr val="tx1"/>
          </a:solidFill>
          <a:latin typeface="+mn-lt"/>
          <a:ea typeface="+mn-ea"/>
          <a:cs typeface="+mn-cs"/>
        </a:defRPr>
      </a:lvl2pPr>
      <a:lvl3pPr marL="2179358" indent="-435872" algn="l" defTabSz="1743486" rtl="0" eaLnBrk="1" latinLnBrk="0" hangingPunct="1">
        <a:lnSpc>
          <a:spcPct val="90000"/>
        </a:lnSpc>
        <a:spcBef>
          <a:spcPts val="953"/>
        </a:spcBef>
        <a:buFont typeface="Arial" panose="020B0604020202020204" pitchFamily="34" charset="0"/>
        <a:buChar char="•"/>
        <a:defRPr sz="3813" kern="1200">
          <a:solidFill>
            <a:schemeClr val="tx1"/>
          </a:solidFill>
          <a:latin typeface="+mn-lt"/>
          <a:ea typeface="+mn-ea"/>
          <a:cs typeface="+mn-cs"/>
        </a:defRPr>
      </a:lvl3pPr>
      <a:lvl4pPr marL="3051101" indent="-435872" algn="l" defTabSz="1743486" rtl="0" eaLnBrk="1" latinLnBrk="0" hangingPunct="1">
        <a:lnSpc>
          <a:spcPct val="90000"/>
        </a:lnSpc>
        <a:spcBef>
          <a:spcPts val="953"/>
        </a:spcBef>
        <a:buFont typeface="Arial" panose="020B0604020202020204" pitchFamily="34" charset="0"/>
        <a:buChar char="•"/>
        <a:defRPr sz="3432" kern="1200">
          <a:solidFill>
            <a:schemeClr val="tx1"/>
          </a:solidFill>
          <a:latin typeface="+mn-lt"/>
          <a:ea typeface="+mn-ea"/>
          <a:cs typeface="+mn-cs"/>
        </a:defRPr>
      </a:lvl4pPr>
      <a:lvl5pPr marL="3922845" indent="-435872" algn="l" defTabSz="1743486" rtl="0" eaLnBrk="1" latinLnBrk="0" hangingPunct="1">
        <a:lnSpc>
          <a:spcPct val="90000"/>
        </a:lnSpc>
        <a:spcBef>
          <a:spcPts val="953"/>
        </a:spcBef>
        <a:buFont typeface="Arial" panose="020B0604020202020204" pitchFamily="34" charset="0"/>
        <a:buChar char="•"/>
        <a:defRPr sz="3432" kern="1200">
          <a:solidFill>
            <a:schemeClr val="tx1"/>
          </a:solidFill>
          <a:latin typeface="+mn-lt"/>
          <a:ea typeface="+mn-ea"/>
          <a:cs typeface="+mn-cs"/>
        </a:defRPr>
      </a:lvl5pPr>
      <a:lvl6pPr marL="4794588" indent="-435872" algn="l" defTabSz="1743486" rtl="0" eaLnBrk="1" latinLnBrk="0" hangingPunct="1">
        <a:lnSpc>
          <a:spcPct val="90000"/>
        </a:lnSpc>
        <a:spcBef>
          <a:spcPts val="953"/>
        </a:spcBef>
        <a:buFont typeface="Arial" panose="020B0604020202020204" pitchFamily="34" charset="0"/>
        <a:buChar char="•"/>
        <a:defRPr sz="3432" kern="1200">
          <a:solidFill>
            <a:schemeClr val="tx1"/>
          </a:solidFill>
          <a:latin typeface="+mn-lt"/>
          <a:ea typeface="+mn-ea"/>
          <a:cs typeface="+mn-cs"/>
        </a:defRPr>
      </a:lvl6pPr>
      <a:lvl7pPr marL="5666331" indent="-435872" algn="l" defTabSz="1743486" rtl="0" eaLnBrk="1" latinLnBrk="0" hangingPunct="1">
        <a:lnSpc>
          <a:spcPct val="90000"/>
        </a:lnSpc>
        <a:spcBef>
          <a:spcPts val="953"/>
        </a:spcBef>
        <a:buFont typeface="Arial" panose="020B0604020202020204" pitchFamily="34" charset="0"/>
        <a:buChar char="•"/>
        <a:defRPr sz="3432" kern="1200">
          <a:solidFill>
            <a:schemeClr val="tx1"/>
          </a:solidFill>
          <a:latin typeface="+mn-lt"/>
          <a:ea typeface="+mn-ea"/>
          <a:cs typeface="+mn-cs"/>
        </a:defRPr>
      </a:lvl7pPr>
      <a:lvl8pPr marL="6538074" indent="-435872" algn="l" defTabSz="1743486" rtl="0" eaLnBrk="1" latinLnBrk="0" hangingPunct="1">
        <a:lnSpc>
          <a:spcPct val="90000"/>
        </a:lnSpc>
        <a:spcBef>
          <a:spcPts val="953"/>
        </a:spcBef>
        <a:buFont typeface="Arial" panose="020B0604020202020204" pitchFamily="34" charset="0"/>
        <a:buChar char="•"/>
        <a:defRPr sz="3432" kern="1200">
          <a:solidFill>
            <a:schemeClr val="tx1"/>
          </a:solidFill>
          <a:latin typeface="+mn-lt"/>
          <a:ea typeface="+mn-ea"/>
          <a:cs typeface="+mn-cs"/>
        </a:defRPr>
      </a:lvl8pPr>
      <a:lvl9pPr marL="7409818" indent="-435872" algn="l" defTabSz="1743486" rtl="0" eaLnBrk="1" latinLnBrk="0" hangingPunct="1">
        <a:lnSpc>
          <a:spcPct val="90000"/>
        </a:lnSpc>
        <a:spcBef>
          <a:spcPts val="953"/>
        </a:spcBef>
        <a:buFont typeface="Arial" panose="020B0604020202020204" pitchFamily="34" charset="0"/>
        <a:buChar char="•"/>
        <a:defRPr sz="34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743486" rtl="0" eaLnBrk="1" latinLnBrk="0" hangingPunct="1">
        <a:defRPr sz="3432" kern="1200">
          <a:solidFill>
            <a:schemeClr val="tx1"/>
          </a:solidFill>
          <a:latin typeface="+mn-lt"/>
          <a:ea typeface="+mn-ea"/>
          <a:cs typeface="+mn-cs"/>
        </a:defRPr>
      </a:lvl1pPr>
      <a:lvl2pPr marL="871743" algn="l" defTabSz="1743486" rtl="0" eaLnBrk="1" latinLnBrk="0" hangingPunct="1">
        <a:defRPr sz="3432" kern="1200">
          <a:solidFill>
            <a:schemeClr val="tx1"/>
          </a:solidFill>
          <a:latin typeface="+mn-lt"/>
          <a:ea typeface="+mn-ea"/>
          <a:cs typeface="+mn-cs"/>
        </a:defRPr>
      </a:lvl2pPr>
      <a:lvl3pPr marL="1743486" algn="l" defTabSz="1743486" rtl="0" eaLnBrk="1" latinLnBrk="0" hangingPunct="1">
        <a:defRPr sz="3432" kern="1200">
          <a:solidFill>
            <a:schemeClr val="tx1"/>
          </a:solidFill>
          <a:latin typeface="+mn-lt"/>
          <a:ea typeface="+mn-ea"/>
          <a:cs typeface="+mn-cs"/>
        </a:defRPr>
      </a:lvl3pPr>
      <a:lvl4pPr marL="2615230" algn="l" defTabSz="1743486" rtl="0" eaLnBrk="1" latinLnBrk="0" hangingPunct="1">
        <a:defRPr sz="3432" kern="1200">
          <a:solidFill>
            <a:schemeClr val="tx1"/>
          </a:solidFill>
          <a:latin typeface="+mn-lt"/>
          <a:ea typeface="+mn-ea"/>
          <a:cs typeface="+mn-cs"/>
        </a:defRPr>
      </a:lvl4pPr>
      <a:lvl5pPr marL="3486973" algn="l" defTabSz="1743486" rtl="0" eaLnBrk="1" latinLnBrk="0" hangingPunct="1">
        <a:defRPr sz="3432" kern="1200">
          <a:solidFill>
            <a:schemeClr val="tx1"/>
          </a:solidFill>
          <a:latin typeface="+mn-lt"/>
          <a:ea typeface="+mn-ea"/>
          <a:cs typeface="+mn-cs"/>
        </a:defRPr>
      </a:lvl5pPr>
      <a:lvl6pPr marL="4358716" algn="l" defTabSz="1743486" rtl="0" eaLnBrk="1" latinLnBrk="0" hangingPunct="1">
        <a:defRPr sz="3432" kern="1200">
          <a:solidFill>
            <a:schemeClr val="tx1"/>
          </a:solidFill>
          <a:latin typeface="+mn-lt"/>
          <a:ea typeface="+mn-ea"/>
          <a:cs typeface="+mn-cs"/>
        </a:defRPr>
      </a:lvl6pPr>
      <a:lvl7pPr marL="5230459" algn="l" defTabSz="1743486" rtl="0" eaLnBrk="1" latinLnBrk="0" hangingPunct="1">
        <a:defRPr sz="3432" kern="1200">
          <a:solidFill>
            <a:schemeClr val="tx1"/>
          </a:solidFill>
          <a:latin typeface="+mn-lt"/>
          <a:ea typeface="+mn-ea"/>
          <a:cs typeface="+mn-cs"/>
        </a:defRPr>
      </a:lvl7pPr>
      <a:lvl8pPr marL="6102203" algn="l" defTabSz="1743486" rtl="0" eaLnBrk="1" latinLnBrk="0" hangingPunct="1">
        <a:defRPr sz="3432" kern="1200">
          <a:solidFill>
            <a:schemeClr val="tx1"/>
          </a:solidFill>
          <a:latin typeface="+mn-lt"/>
          <a:ea typeface="+mn-ea"/>
          <a:cs typeface="+mn-cs"/>
        </a:defRPr>
      </a:lvl8pPr>
      <a:lvl9pPr marL="6973946" algn="l" defTabSz="1743486" rtl="0" eaLnBrk="1" latinLnBrk="0" hangingPunct="1">
        <a:defRPr sz="34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8.png"/><Relationship Id="rId18" Type="http://schemas.openxmlformats.org/officeDocument/2006/relationships/image" Target="../media/image11.png"/><Relationship Id="rId26" Type="http://schemas.openxmlformats.org/officeDocument/2006/relationships/image" Target="../media/image19.png"/><Relationship Id="rId3" Type="http://schemas.openxmlformats.org/officeDocument/2006/relationships/image" Target="../media/image1.png"/><Relationship Id="rId21" Type="http://schemas.openxmlformats.org/officeDocument/2006/relationships/image" Target="../media/image14.png"/><Relationship Id="rId7" Type="http://schemas.openxmlformats.org/officeDocument/2006/relationships/image" Target="../media/image5.png"/><Relationship Id="rId12" Type="http://schemas.microsoft.com/office/2007/relationships/hdphoto" Target="../media/hdphoto3.wdp"/><Relationship Id="rId17" Type="http://schemas.openxmlformats.org/officeDocument/2006/relationships/image" Target="../media/image10.png"/><Relationship Id="rId25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6" Type="http://schemas.microsoft.com/office/2007/relationships/hdphoto" Target="../media/hdphoto5.wdp"/><Relationship Id="rId20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7.png"/><Relationship Id="rId24" Type="http://schemas.openxmlformats.org/officeDocument/2006/relationships/image" Target="../media/image17.png"/><Relationship Id="rId5" Type="http://schemas.openxmlformats.org/officeDocument/2006/relationships/image" Target="../media/image3.svg"/><Relationship Id="rId15" Type="http://schemas.openxmlformats.org/officeDocument/2006/relationships/image" Target="../media/image9.png"/><Relationship Id="rId23" Type="http://schemas.openxmlformats.org/officeDocument/2006/relationships/image" Target="../media/image16.png"/><Relationship Id="rId10" Type="http://schemas.microsoft.com/office/2007/relationships/hdphoto" Target="../media/hdphoto2.wdp"/><Relationship Id="rId19" Type="http://schemas.openxmlformats.org/officeDocument/2006/relationships/image" Target="../media/image12.png"/><Relationship Id="rId4" Type="http://schemas.openxmlformats.org/officeDocument/2006/relationships/image" Target="../media/image2.png"/><Relationship Id="rId9" Type="http://schemas.openxmlformats.org/officeDocument/2006/relationships/image" Target="../media/image6.png"/><Relationship Id="rId14" Type="http://schemas.microsoft.com/office/2007/relationships/hdphoto" Target="../media/hdphoto4.wdp"/><Relationship Id="rId22" Type="http://schemas.openxmlformats.org/officeDocument/2006/relationships/image" Target="../media/image15.png"/><Relationship Id="rId27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CBADD3-4F36-C2BA-7E13-E543EC6A10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5" name="Graphic 2">
            <a:extLst>
              <a:ext uri="{FF2B5EF4-FFF2-40B4-BE49-F238E27FC236}">
                <a16:creationId xmlns:a16="http://schemas.microsoft.com/office/drawing/2014/main" id="{EA8465C4-6290-A383-93EC-E0CF8D3A3D49}"/>
              </a:ext>
            </a:extLst>
          </p:cNvPr>
          <p:cNvGrpSpPr/>
          <p:nvPr/>
        </p:nvGrpSpPr>
        <p:grpSpPr>
          <a:xfrm>
            <a:off x="235167" y="6366502"/>
            <a:ext cx="6519671" cy="6519671"/>
            <a:chOff x="6048777" y="1322148"/>
            <a:chExt cx="6955154" cy="6955154"/>
          </a:xfrm>
        </p:grpSpPr>
        <p:pic>
          <p:nvPicPr>
            <p:cNvPr id="2776" name="Picture 2775">
              <a:extLst>
                <a:ext uri="{FF2B5EF4-FFF2-40B4-BE49-F238E27FC236}">
                  <a16:creationId xmlns:a16="http://schemas.microsoft.com/office/drawing/2014/main" id="{339470DC-1D04-8728-4D1B-0E4D342087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27263" y="1400634"/>
              <a:ext cx="6798309" cy="6798309"/>
            </a:xfrm>
            <a:custGeom>
              <a:avLst/>
              <a:gdLst>
                <a:gd name="connsiteX0" fmla="*/ 0 w 6798309"/>
                <a:gd name="connsiteY0" fmla="*/ 0 h 6798309"/>
                <a:gd name="connsiteX1" fmla="*/ 6798311 w 6798309"/>
                <a:gd name="connsiteY1" fmla="*/ 0 h 6798309"/>
                <a:gd name="connsiteX2" fmla="*/ 6798311 w 6798309"/>
                <a:gd name="connsiteY2" fmla="*/ 6798311 h 6798309"/>
                <a:gd name="connsiteX3" fmla="*/ 0 w 6798309"/>
                <a:gd name="connsiteY3" fmla="*/ 6798311 h 6798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98309" h="6798309">
                  <a:moveTo>
                    <a:pt x="0" y="0"/>
                  </a:moveTo>
                  <a:lnTo>
                    <a:pt x="6798311" y="0"/>
                  </a:lnTo>
                  <a:lnTo>
                    <a:pt x="6798311" y="6798311"/>
                  </a:lnTo>
                  <a:lnTo>
                    <a:pt x="0" y="6798311"/>
                  </a:lnTo>
                  <a:close/>
                </a:path>
              </a:pathLst>
            </a:custGeom>
          </p:spPr>
        </p:pic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184DAFDF-6BCC-C399-3C79-D69BF2BC7BDF}"/>
                </a:ext>
              </a:extLst>
            </p:cNvPr>
            <p:cNvSpPr/>
            <p:nvPr/>
          </p:nvSpPr>
          <p:spPr>
            <a:xfrm>
              <a:off x="6127263" y="7675958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A0D749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93F24C5D-3660-4656-3D94-7E3C3BA9C9C8}"/>
                </a:ext>
              </a:extLst>
            </p:cNvPr>
            <p:cNvSpPr/>
            <p:nvPr/>
          </p:nvSpPr>
          <p:spPr>
            <a:xfrm>
              <a:off x="6650249" y="7675958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B4DB43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C933DC98-A190-63E0-AAD3-A85582BEBCFC}"/>
                </a:ext>
              </a:extLst>
            </p:cNvPr>
            <p:cNvSpPr/>
            <p:nvPr/>
          </p:nvSpPr>
          <p:spPr>
            <a:xfrm>
              <a:off x="7173108" y="7675958"/>
              <a:ext cx="522985" cy="522985"/>
            </a:xfrm>
            <a:custGeom>
              <a:avLst/>
              <a:gdLst>
                <a:gd name="connsiteX0" fmla="*/ 0 w 522985"/>
                <a:gd name="connsiteY0" fmla="*/ 0 h 522985"/>
                <a:gd name="connsiteX1" fmla="*/ 522986 w 522985"/>
                <a:gd name="connsiteY1" fmla="*/ 0 h 522985"/>
                <a:gd name="connsiteX2" fmla="*/ 522986 w 522985"/>
                <a:gd name="connsiteY2" fmla="*/ 522986 h 522985"/>
                <a:gd name="connsiteX3" fmla="*/ 0 w 522985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98D64B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B816F202-6CC0-5CB8-FBC0-A7A4FEA83AEF}"/>
                </a:ext>
              </a:extLst>
            </p:cNvPr>
            <p:cNvSpPr/>
            <p:nvPr/>
          </p:nvSpPr>
          <p:spPr>
            <a:xfrm>
              <a:off x="7696094" y="7675958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67C463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D9756EE6-9752-C1AA-47BB-16517AB46361}"/>
                </a:ext>
              </a:extLst>
            </p:cNvPr>
            <p:cNvSpPr/>
            <p:nvPr/>
          </p:nvSpPr>
          <p:spPr>
            <a:xfrm>
              <a:off x="8219080" y="7675958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EAB81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6613ADA3-7931-3AD5-713C-2D0C1FBA8A2A}"/>
                </a:ext>
              </a:extLst>
            </p:cNvPr>
            <p:cNvSpPr/>
            <p:nvPr/>
          </p:nvSpPr>
          <p:spPr>
            <a:xfrm>
              <a:off x="8741939" y="7675958"/>
              <a:ext cx="522985" cy="522985"/>
            </a:xfrm>
            <a:custGeom>
              <a:avLst/>
              <a:gdLst>
                <a:gd name="connsiteX0" fmla="*/ 0 w 522985"/>
                <a:gd name="connsiteY0" fmla="*/ 0 h 522985"/>
                <a:gd name="connsiteX1" fmla="*/ 522986 w 522985"/>
                <a:gd name="connsiteY1" fmla="*/ 0 h 522985"/>
                <a:gd name="connsiteX2" fmla="*/ 522986 w 522985"/>
                <a:gd name="connsiteY2" fmla="*/ 522986 h 522985"/>
                <a:gd name="connsiteX3" fmla="*/ 0 w 522985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A9588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F377B074-7B9E-B324-B4F1-97434B7899E1}"/>
                </a:ext>
              </a:extLst>
            </p:cNvPr>
            <p:cNvSpPr/>
            <p:nvPr/>
          </p:nvSpPr>
          <p:spPr>
            <a:xfrm>
              <a:off x="9264925" y="7675958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C898B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D1191BA8-FEEB-711E-DD77-7B74709A7202}"/>
                </a:ext>
              </a:extLst>
            </p:cNvPr>
            <p:cNvSpPr/>
            <p:nvPr/>
          </p:nvSpPr>
          <p:spPr>
            <a:xfrm>
              <a:off x="9787911" y="7675958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B8B8A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254C061F-611B-AC50-3E34-990F1C36F66F}"/>
                </a:ext>
              </a:extLst>
            </p:cNvPr>
            <p:cNvSpPr/>
            <p:nvPr/>
          </p:nvSpPr>
          <p:spPr>
            <a:xfrm>
              <a:off x="10310897" y="7675958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7A086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488B7F25-BF54-5801-2458-669134D9645B}"/>
                </a:ext>
              </a:extLst>
            </p:cNvPr>
            <p:cNvSpPr/>
            <p:nvPr/>
          </p:nvSpPr>
          <p:spPr>
            <a:xfrm>
              <a:off x="10833756" y="7675958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51B872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18210C6E-7ECD-97B6-9C4E-157BB8B63088}"/>
                </a:ext>
              </a:extLst>
            </p:cNvPr>
            <p:cNvSpPr/>
            <p:nvPr/>
          </p:nvSpPr>
          <p:spPr>
            <a:xfrm>
              <a:off x="11356742" y="7675958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B8DB42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ED02B55-CBF7-EE47-EAB9-885FD22A91AC}"/>
                </a:ext>
              </a:extLst>
            </p:cNvPr>
            <p:cNvSpPr/>
            <p:nvPr/>
          </p:nvSpPr>
          <p:spPr>
            <a:xfrm>
              <a:off x="11879728" y="7675958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E1E234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EA12B5F4-E796-2A08-FC6B-05AA5E9C73EB}"/>
                </a:ext>
              </a:extLst>
            </p:cNvPr>
            <p:cNvSpPr/>
            <p:nvPr/>
          </p:nvSpPr>
          <p:spPr>
            <a:xfrm>
              <a:off x="12402587" y="7675958"/>
              <a:ext cx="522985" cy="522985"/>
            </a:xfrm>
            <a:custGeom>
              <a:avLst/>
              <a:gdLst>
                <a:gd name="connsiteX0" fmla="*/ 0 w 522985"/>
                <a:gd name="connsiteY0" fmla="*/ 0 h 522985"/>
                <a:gd name="connsiteX1" fmla="*/ 522986 w 522985"/>
                <a:gd name="connsiteY1" fmla="*/ 0 h 522985"/>
                <a:gd name="connsiteX2" fmla="*/ 522986 w 522985"/>
                <a:gd name="connsiteY2" fmla="*/ 522986 h 522985"/>
                <a:gd name="connsiteX3" fmla="*/ 0 w 522985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E8E430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A7BBF28F-C689-52C1-22EB-C00AFD7033E5}"/>
                </a:ext>
              </a:extLst>
            </p:cNvPr>
            <p:cNvSpPr/>
            <p:nvPr/>
          </p:nvSpPr>
          <p:spPr>
            <a:xfrm>
              <a:off x="6127263" y="7153099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79D052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470C072E-E355-9D46-7B1F-725C7E597FA2}"/>
                </a:ext>
              </a:extLst>
            </p:cNvPr>
            <p:cNvSpPr/>
            <p:nvPr/>
          </p:nvSpPr>
          <p:spPr>
            <a:xfrm>
              <a:off x="6650249" y="7153099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86D34F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6A35D579-42FB-2BD3-32EA-BCE305D9F5A7}"/>
                </a:ext>
              </a:extLst>
            </p:cNvPr>
            <p:cNvSpPr/>
            <p:nvPr/>
          </p:nvSpPr>
          <p:spPr>
            <a:xfrm>
              <a:off x="7173108" y="7153099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74CD57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D8C156B-2013-525E-F081-FF3D4B262CD6}"/>
                </a:ext>
              </a:extLst>
            </p:cNvPr>
            <p:cNvSpPr/>
            <p:nvPr/>
          </p:nvSpPr>
          <p:spPr>
            <a:xfrm>
              <a:off x="7696094" y="7153099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0B17B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4C51B6C1-97BA-C44E-9820-BF38A2FA396C}"/>
                </a:ext>
              </a:extLst>
            </p:cNvPr>
            <p:cNvSpPr/>
            <p:nvPr/>
          </p:nvSpPr>
          <p:spPr>
            <a:xfrm>
              <a:off x="8219080" y="7153099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99A87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F743D6D2-7D90-D496-3EFB-F5A2095DDA07}"/>
                </a:ext>
              </a:extLst>
            </p:cNvPr>
            <p:cNvSpPr/>
            <p:nvPr/>
          </p:nvSpPr>
          <p:spPr>
            <a:xfrm>
              <a:off x="8741939" y="7153099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C868B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2A9858FD-5FE0-9DA9-4B17-E53766590251}"/>
                </a:ext>
              </a:extLst>
            </p:cNvPr>
            <p:cNvSpPr/>
            <p:nvPr/>
          </p:nvSpPr>
          <p:spPr>
            <a:xfrm>
              <a:off x="9264925" y="7153099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B7F8D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5B7E10BB-0966-9E18-249C-34311041EEF8}"/>
                </a:ext>
              </a:extLst>
            </p:cNvPr>
            <p:cNvSpPr/>
            <p:nvPr/>
          </p:nvSpPr>
          <p:spPr>
            <a:xfrm>
              <a:off x="9787911" y="7153099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B7D8D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30FD0F9C-5C72-D546-6F90-814579ECE8AD}"/>
                </a:ext>
              </a:extLst>
            </p:cNvPr>
            <p:cNvSpPr/>
            <p:nvPr/>
          </p:nvSpPr>
          <p:spPr>
            <a:xfrm>
              <a:off x="10310897" y="7153099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C848C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147753F5-B028-2A7A-7CFB-CCCD2BBB2392}"/>
                </a:ext>
              </a:extLst>
            </p:cNvPr>
            <p:cNvSpPr/>
            <p:nvPr/>
          </p:nvSpPr>
          <p:spPr>
            <a:xfrm>
              <a:off x="10833756" y="7153099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79E86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33BFD76E-A26E-5109-C988-2D00B4181362}"/>
                </a:ext>
              </a:extLst>
            </p:cNvPr>
            <p:cNvSpPr/>
            <p:nvPr/>
          </p:nvSpPr>
          <p:spPr>
            <a:xfrm>
              <a:off x="11356742" y="7153099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5FBF69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5C7F29C7-A5E9-4A16-6C7C-D35CFA87CF98}"/>
                </a:ext>
              </a:extLst>
            </p:cNvPr>
            <p:cNvSpPr/>
            <p:nvPr/>
          </p:nvSpPr>
          <p:spPr>
            <a:xfrm>
              <a:off x="11879728" y="7153099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BFDD40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E357E763-BC9D-9D48-F75B-1395EDEFA09D}"/>
                </a:ext>
              </a:extLst>
            </p:cNvPr>
            <p:cNvSpPr/>
            <p:nvPr/>
          </p:nvSpPr>
          <p:spPr>
            <a:xfrm>
              <a:off x="12402587" y="7153099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DDE235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CF40CC92-5C8B-6794-F625-7300829F2622}"/>
                </a:ext>
              </a:extLst>
            </p:cNvPr>
            <p:cNvSpPr/>
            <p:nvPr/>
          </p:nvSpPr>
          <p:spPr>
            <a:xfrm>
              <a:off x="6127263" y="6630113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61C068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DAB528AA-0059-29FA-971D-C352972A92EE}"/>
                </a:ext>
              </a:extLst>
            </p:cNvPr>
            <p:cNvSpPr/>
            <p:nvPr/>
          </p:nvSpPr>
          <p:spPr>
            <a:xfrm>
              <a:off x="6650249" y="6630113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71CA5B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A1FC8621-C6A4-FF64-1217-8314A716AF7D}"/>
                </a:ext>
              </a:extLst>
            </p:cNvPr>
            <p:cNvSpPr/>
            <p:nvPr/>
          </p:nvSpPr>
          <p:spPr>
            <a:xfrm>
              <a:off x="7173108" y="6630113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FB774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5B0742D5-8ABB-26AE-499C-1D85CF09DFD2}"/>
                </a:ext>
              </a:extLst>
            </p:cNvPr>
            <p:cNvSpPr/>
            <p:nvPr/>
          </p:nvSpPr>
          <p:spPr>
            <a:xfrm>
              <a:off x="7696094" y="6630113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5A285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7888576A-7C47-5464-84D5-1305F06F7D1F}"/>
                </a:ext>
              </a:extLst>
            </p:cNvPr>
            <p:cNvSpPr/>
            <p:nvPr/>
          </p:nvSpPr>
          <p:spPr>
            <a:xfrm>
              <a:off x="8219080" y="6630113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C838C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B0CE42D2-9D1E-5EC3-6B42-0C80BBF970FB}"/>
                </a:ext>
              </a:extLst>
            </p:cNvPr>
            <p:cNvSpPr/>
            <p:nvPr/>
          </p:nvSpPr>
          <p:spPr>
            <a:xfrm>
              <a:off x="8741939" y="6630113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D758E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97ECCEA2-2C57-65D9-5D60-6366A4543560}"/>
                </a:ext>
              </a:extLst>
            </p:cNvPr>
            <p:cNvSpPr/>
            <p:nvPr/>
          </p:nvSpPr>
          <p:spPr>
            <a:xfrm>
              <a:off x="9264925" y="6630113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6688C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0F93118C-FB3E-E1C5-1134-4A1533962FF2}"/>
                </a:ext>
              </a:extLst>
            </p:cNvPr>
            <p:cNvSpPr/>
            <p:nvPr/>
          </p:nvSpPr>
          <p:spPr>
            <a:xfrm>
              <a:off x="9787911" y="6630113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8658C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5A17FEAA-91B4-56E6-646C-2F401333C0F7}"/>
                </a:ext>
              </a:extLst>
            </p:cNvPr>
            <p:cNvSpPr/>
            <p:nvPr/>
          </p:nvSpPr>
          <p:spPr>
            <a:xfrm>
              <a:off x="10310897" y="6630113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F738D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1F448A02-8CB7-CA21-8313-56A107236725}"/>
                </a:ext>
              </a:extLst>
            </p:cNvPr>
            <p:cNvSpPr/>
            <p:nvPr/>
          </p:nvSpPr>
          <p:spPr>
            <a:xfrm>
              <a:off x="10833756" y="6630113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B7C8D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7401D2A6-06CE-B5E4-AB1E-271B8CC9A293}"/>
                </a:ext>
              </a:extLst>
            </p:cNvPr>
            <p:cNvSpPr/>
            <p:nvPr/>
          </p:nvSpPr>
          <p:spPr>
            <a:xfrm>
              <a:off x="11356742" y="6630113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B9089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280E69D6-503F-BD43-B087-1F9E067312C5}"/>
                </a:ext>
              </a:extLst>
            </p:cNvPr>
            <p:cNvSpPr/>
            <p:nvPr/>
          </p:nvSpPr>
          <p:spPr>
            <a:xfrm>
              <a:off x="11879728" y="6630113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DAF7C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28EB72D2-087E-DE81-74C6-41A22F24A740}"/>
                </a:ext>
              </a:extLst>
            </p:cNvPr>
            <p:cNvSpPr/>
            <p:nvPr/>
          </p:nvSpPr>
          <p:spPr>
            <a:xfrm>
              <a:off x="12402587" y="6630113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8FD44D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A0271224-CA01-FE67-0072-6CD4322F749F}"/>
                </a:ext>
              </a:extLst>
            </p:cNvPr>
            <p:cNvSpPr/>
            <p:nvPr/>
          </p:nvSpPr>
          <p:spPr>
            <a:xfrm>
              <a:off x="6127263" y="6107127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56BA6F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A33302B8-B2F4-2895-AF84-FB6655F0E304}"/>
                </a:ext>
              </a:extLst>
            </p:cNvPr>
            <p:cNvSpPr/>
            <p:nvPr/>
          </p:nvSpPr>
          <p:spPr>
            <a:xfrm>
              <a:off x="6650249" y="6107127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54B971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2E289106-D657-B75B-CB20-CCD6DE67C30A}"/>
                </a:ext>
              </a:extLst>
            </p:cNvPr>
            <p:cNvSpPr/>
            <p:nvPr/>
          </p:nvSpPr>
          <p:spPr>
            <a:xfrm>
              <a:off x="7173108" y="6107127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9A982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9E63C73B-6B61-B518-89A4-4C5EEFA5382C}"/>
                </a:ext>
              </a:extLst>
            </p:cNvPr>
            <p:cNvSpPr/>
            <p:nvPr/>
          </p:nvSpPr>
          <p:spPr>
            <a:xfrm>
              <a:off x="7696094" y="6107127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C878B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AD6A84B2-7162-8DB8-645A-18B5D0390662}"/>
                </a:ext>
              </a:extLst>
            </p:cNvPr>
            <p:cNvSpPr/>
            <p:nvPr/>
          </p:nvSpPr>
          <p:spPr>
            <a:xfrm>
              <a:off x="8219080" y="6107127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1708D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643591F7-CC41-BBED-A3FD-12498093C75D}"/>
                </a:ext>
              </a:extLst>
            </p:cNvPr>
            <p:cNvSpPr/>
            <p:nvPr/>
          </p:nvSpPr>
          <p:spPr>
            <a:xfrm>
              <a:off x="8741939" y="6107127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E5489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2" name="Freeform: Shape 2821">
              <a:extLst>
                <a:ext uri="{FF2B5EF4-FFF2-40B4-BE49-F238E27FC236}">
                  <a16:creationId xmlns:a16="http://schemas.microsoft.com/office/drawing/2014/main" id="{3FF15328-AFC1-5CB0-BCCD-E436A4BF2EEB}"/>
                </a:ext>
              </a:extLst>
            </p:cNvPr>
            <p:cNvSpPr/>
            <p:nvPr/>
          </p:nvSpPr>
          <p:spPr>
            <a:xfrm>
              <a:off x="9264925" y="6107127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14687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23C99B8B-5B39-F1AD-C364-BC60793CF957}"/>
                </a:ext>
              </a:extLst>
            </p:cNvPr>
            <p:cNvSpPr/>
            <p:nvPr/>
          </p:nvSpPr>
          <p:spPr>
            <a:xfrm>
              <a:off x="9787911" y="6107127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14587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8E4D30D5-D6E6-0967-86AE-71C01A2304AD}"/>
                </a:ext>
              </a:extLst>
            </p:cNvPr>
            <p:cNvSpPr/>
            <p:nvPr/>
          </p:nvSpPr>
          <p:spPr>
            <a:xfrm>
              <a:off x="10310897" y="6107127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F5189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B984AFB7-50B9-AEA3-7173-EE86E1EF74F2}"/>
                </a:ext>
              </a:extLst>
            </p:cNvPr>
            <p:cNvSpPr/>
            <p:nvPr/>
          </p:nvSpPr>
          <p:spPr>
            <a:xfrm>
              <a:off x="10833756" y="6107127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B5E8B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1ABF1131-CE43-8CC3-E551-9E85E93A555D}"/>
                </a:ext>
              </a:extLst>
            </p:cNvPr>
            <p:cNvSpPr/>
            <p:nvPr/>
          </p:nvSpPr>
          <p:spPr>
            <a:xfrm>
              <a:off x="11356742" y="6107127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C768E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5B38914D-6042-8ADE-A32B-0E272BD99453}"/>
                </a:ext>
              </a:extLst>
            </p:cNvPr>
            <p:cNvSpPr/>
            <p:nvPr/>
          </p:nvSpPr>
          <p:spPr>
            <a:xfrm>
              <a:off x="11879728" y="6107127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B808D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FAD51B99-6183-A98B-8169-59F748EF490A}"/>
                </a:ext>
              </a:extLst>
            </p:cNvPr>
            <p:cNvSpPr/>
            <p:nvPr/>
          </p:nvSpPr>
          <p:spPr>
            <a:xfrm>
              <a:off x="12402587" y="6107127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B9189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27E5D9C3-6AE2-CE1F-D4E1-5B130625AF12}"/>
                </a:ext>
              </a:extLst>
            </p:cNvPr>
            <p:cNvSpPr/>
            <p:nvPr/>
          </p:nvSpPr>
          <p:spPr>
            <a:xfrm>
              <a:off x="6127263" y="5584268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5DBE6B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35EE5AFA-B6B3-4E08-33E4-9AB402EBC837}"/>
                </a:ext>
              </a:extLst>
            </p:cNvPr>
            <p:cNvSpPr/>
            <p:nvPr/>
          </p:nvSpPr>
          <p:spPr>
            <a:xfrm>
              <a:off x="6650249" y="5584268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9B476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682A534C-8D53-4E56-E597-971E2F806D81}"/>
                </a:ext>
              </a:extLst>
            </p:cNvPr>
            <p:cNvSpPr/>
            <p:nvPr/>
          </p:nvSpPr>
          <p:spPr>
            <a:xfrm>
              <a:off x="7173108" y="5584268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99888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967FA13-9309-FD6F-0425-7D640FAF5D96}"/>
                </a:ext>
              </a:extLst>
            </p:cNvPr>
            <p:cNvSpPr/>
            <p:nvPr/>
          </p:nvSpPr>
          <p:spPr>
            <a:xfrm>
              <a:off x="7696094" y="5584268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A788E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733CE829-E12E-040C-9219-ACC5802F4585}"/>
                </a:ext>
              </a:extLst>
            </p:cNvPr>
            <p:cNvSpPr/>
            <p:nvPr/>
          </p:nvSpPr>
          <p:spPr>
            <a:xfrm>
              <a:off x="8219080" y="5584268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F5089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7EDC0912-7E7A-3E1D-4962-9D2F3FFA8ABB}"/>
                </a:ext>
              </a:extLst>
            </p:cNvPr>
            <p:cNvSpPr/>
            <p:nvPr/>
          </p:nvSpPr>
          <p:spPr>
            <a:xfrm>
              <a:off x="8741939" y="5584268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62A6F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45A6D33D-22CA-376A-C61D-85E40DB2CAB8}"/>
                </a:ext>
              </a:extLst>
            </p:cNvPr>
            <p:cNvSpPr/>
            <p:nvPr/>
          </p:nvSpPr>
          <p:spPr>
            <a:xfrm>
              <a:off x="9264925" y="5584268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61F66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4F7D89EB-CD8F-1895-1CE2-53DC1BE12646}"/>
                </a:ext>
              </a:extLst>
            </p:cNvPr>
            <p:cNvSpPr/>
            <p:nvPr/>
          </p:nvSpPr>
          <p:spPr>
            <a:xfrm>
              <a:off x="9787911" y="5584268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62167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CD919019-F960-7EF4-FD9B-9F7AA060A2B9}"/>
                </a:ext>
              </a:extLst>
            </p:cNvPr>
            <p:cNvSpPr/>
            <p:nvPr/>
          </p:nvSpPr>
          <p:spPr>
            <a:xfrm>
              <a:off x="10310897" y="5584268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52E72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0BABD410-6FDC-E76E-518F-023C8B6685B6}"/>
                </a:ext>
              </a:extLst>
            </p:cNvPr>
            <p:cNvSpPr/>
            <p:nvPr/>
          </p:nvSpPr>
          <p:spPr>
            <a:xfrm>
              <a:off x="10833756" y="5584268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14386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FB487032-4679-6177-BE2C-48473104C290}"/>
                </a:ext>
              </a:extLst>
            </p:cNvPr>
            <p:cNvSpPr/>
            <p:nvPr/>
          </p:nvSpPr>
          <p:spPr>
            <a:xfrm>
              <a:off x="11356742" y="5584268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E568A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AF8FA881-9511-0C68-6BA0-37850D88363D}"/>
                </a:ext>
              </a:extLst>
            </p:cNvPr>
            <p:cNvSpPr/>
            <p:nvPr/>
          </p:nvSpPr>
          <p:spPr>
            <a:xfrm>
              <a:off x="11879728" y="5584268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A618B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54E9237A-797C-B0DE-F094-479A4B18694F}"/>
                </a:ext>
              </a:extLst>
            </p:cNvPr>
            <p:cNvSpPr/>
            <p:nvPr/>
          </p:nvSpPr>
          <p:spPr>
            <a:xfrm>
              <a:off x="12402587" y="5584268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0728D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A35E52D1-4D88-7945-EA87-60B43A2DF92B}"/>
                </a:ext>
              </a:extLst>
            </p:cNvPr>
            <p:cNvSpPr/>
            <p:nvPr/>
          </p:nvSpPr>
          <p:spPr>
            <a:xfrm>
              <a:off x="6127263" y="5061282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6DC85E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E804153A-B8FA-60D2-014D-CA4CD8BA7C57}"/>
                </a:ext>
              </a:extLst>
            </p:cNvPr>
            <p:cNvSpPr/>
            <p:nvPr/>
          </p:nvSpPr>
          <p:spPr>
            <a:xfrm>
              <a:off x="6650249" y="5061282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3B279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39A88D11-8C99-D582-7EC2-09DD2691733F}"/>
                </a:ext>
              </a:extLst>
            </p:cNvPr>
            <p:cNvSpPr/>
            <p:nvPr/>
          </p:nvSpPr>
          <p:spPr>
            <a:xfrm>
              <a:off x="7173108" y="5061282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B8D8A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FAD8B9E5-C1A9-1F01-4021-DE628C77745A}"/>
                </a:ext>
              </a:extLst>
            </p:cNvPr>
            <p:cNvSpPr/>
            <p:nvPr/>
          </p:nvSpPr>
          <p:spPr>
            <a:xfrm>
              <a:off x="7696094" y="5061282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7678C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D048EDD3-152B-7765-3158-2A6168A1ABCC}"/>
                </a:ext>
              </a:extLst>
            </p:cNvPr>
            <p:cNvSpPr/>
            <p:nvPr/>
          </p:nvSpPr>
          <p:spPr>
            <a:xfrm>
              <a:off x="8219080" y="5061282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53376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D887DF68-B674-1F56-C38B-7CEA710ABB42}"/>
                </a:ext>
              </a:extLst>
            </p:cNvPr>
            <p:cNvSpPr/>
            <p:nvPr/>
          </p:nvSpPr>
          <p:spPr>
            <a:xfrm>
              <a:off x="8741939" y="5061282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51760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D2CE47E7-2093-7357-7A64-FC60E7E06471}"/>
                </a:ext>
              </a:extLst>
            </p:cNvPr>
            <p:cNvSpPr/>
            <p:nvPr/>
          </p:nvSpPr>
          <p:spPr>
            <a:xfrm>
              <a:off x="9264925" y="5061282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40757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E62F39E3-41CA-A638-4051-EC4FE1965026}"/>
                </a:ext>
              </a:extLst>
            </p:cNvPr>
            <p:cNvSpPr/>
            <p:nvPr/>
          </p:nvSpPr>
          <p:spPr>
            <a:xfrm>
              <a:off x="9787911" y="5061282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50A58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8A7DFABB-9206-CFF5-42B8-2C74CBE5F55A}"/>
                </a:ext>
              </a:extLst>
            </p:cNvPr>
            <p:cNvSpPr/>
            <p:nvPr/>
          </p:nvSpPr>
          <p:spPr>
            <a:xfrm>
              <a:off x="10310897" y="5061282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61B63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40194BD1-5500-14FB-1379-25B26717F0BD}"/>
                </a:ext>
              </a:extLst>
            </p:cNvPr>
            <p:cNvSpPr/>
            <p:nvPr/>
          </p:nvSpPr>
          <p:spPr>
            <a:xfrm>
              <a:off x="10833756" y="5061282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52C70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27D0EA37-31FF-75FA-A727-124B14256602}"/>
                </a:ext>
              </a:extLst>
            </p:cNvPr>
            <p:cNvSpPr/>
            <p:nvPr/>
          </p:nvSpPr>
          <p:spPr>
            <a:xfrm>
              <a:off x="11356742" y="5061282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24083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494DEEBA-67BC-0D2B-E07C-A0CF4CD9D646}"/>
                </a:ext>
              </a:extLst>
            </p:cNvPr>
            <p:cNvSpPr/>
            <p:nvPr/>
          </p:nvSpPr>
          <p:spPr>
            <a:xfrm>
              <a:off x="11879728" y="5061282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F4E88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07F772C9-F2E0-B8F4-D98B-FCC87F89AFF0}"/>
                </a:ext>
              </a:extLst>
            </p:cNvPr>
            <p:cNvSpPr/>
            <p:nvPr/>
          </p:nvSpPr>
          <p:spPr>
            <a:xfrm>
              <a:off x="12402587" y="5061282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E5389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1D6B7776-B4CB-F834-8CA6-B6A4505449C2}"/>
                </a:ext>
              </a:extLst>
            </p:cNvPr>
            <p:cNvSpPr/>
            <p:nvPr/>
          </p:nvSpPr>
          <p:spPr>
            <a:xfrm>
              <a:off x="6127263" y="4538296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7DD150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D08DBBD1-B540-4BCC-15F3-21764FE6E322}"/>
                </a:ext>
              </a:extLst>
            </p:cNvPr>
            <p:cNvSpPr/>
            <p:nvPr/>
          </p:nvSpPr>
          <p:spPr>
            <a:xfrm>
              <a:off x="6650249" y="4538296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CB575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A651697E-FFFF-8F15-41D2-D2A8F8738D6A}"/>
                </a:ext>
              </a:extLst>
            </p:cNvPr>
            <p:cNvSpPr/>
            <p:nvPr/>
          </p:nvSpPr>
          <p:spPr>
            <a:xfrm>
              <a:off x="7173108" y="4538296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C8A8B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E3FB9D24-E25E-14D8-F585-CD0475204208}"/>
                </a:ext>
              </a:extLst>
            </p:cNvPr>
            <p:cNvSpPr/>
            <p:nvPr/>
          </p:nvSpPr>
          <p:spPr>
            <a:xfrm>
              <a:off x="7696094" y="4538296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A5F8B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C578569B-DA52-8C8A-D6A4-DD438A1634B9}"/>
                </a:ext>
              </a:extLst>
            </p:cNvPr>
            <p:cNvSpPr/>
            <p:nvPr/>
          </p:nvSpPr>
          <p:spPr>
            <a:xfrm>
              <a:off x="8219080" y="4538296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52F73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EA989C50-DEC3-D140-ECB8-7A639ED7F674}"/>
                </a:ext>
              </a:extLst>
            </p:cNvPr>
            <p:cNvSpPr/>
            <p:nvPr/>
          </p:nvSpPr>
          <p:spPr>
            <a:xfrm>
              <a:off x="8741939" y="4538296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5125D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92EA32E9-4BA6-E46B-E13D-41F764F203A3}"/>
                </a:ext>
              </a:extLst>
            </p:cNvPr>
            <p:cNvSpPr/>
            <p:nvPr/>
          </p:nvSpPr>
          <p:spPr>
            <a:xfrm>
              <a:off x="9264925" y="4538296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40154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3A7532C8-04EE-4662-6CC9-E95CEC6E183B}"/>
                </a:ext>
              </a:extLst>
            </p:cNvPr>
            <p:cNvSpPr/>
            <p:nvPr/>
          </p:nvSpPr>
          <p:spPr>
            <a:xfrm>
              <a:off x="9787911" y="4538296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40455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AB4C33F1-8003-40AD-1BF0-01AABF6CB375}"/>
                </a:ext>
              </a:extLst>
            </p:cNvPr>
            <p:cNvSpPr/>
            <p:nvPr/>
          </p:nvSpPr>
          <p:spPr>
            <a:xfrm>
              <a:off x="10310897" y="4538296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5155E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69118176-425E-211A-9C14-3B316AD0E438}"/>
                </a:ext>
              </a:extLst>
            </p:cNvPr>
            <p:cNvSpPr/>
            <p:nvPr/>
          </p:nvSpPr>
          <p:spPr>
            <a:xfrm>
              <a:off x="10833756" y="4538296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62369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233D3B43-8E0E-61A2-6E06-928968057B7B}"/>
                </a:ext>
              </a:extLst>
            </p:cNvPr>
            <p:cNvSpPr/>
            <p:nvPr/>
          </p:nvSpPr>
          <p:spPr>
            <a:xfrm>
              <a:off x="11356742" y="4538296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4367A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D323A1A6-C898-A011-95A5-7ADBD9ED50B7}"/>
                </a:ext>
              </a:extLst>
            </p:cNvPr>
            <p:cNvSpPr/>
            <p:nvPr/>
          </p:nvSpPr>
          <p:spPr>
            <a:xfrm>
              <a:off x="11879728" y="4538296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33E81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DF70C766-39FF-2CF2-FBED-BF212340FA19}"/>
                </a:ext>
              </a:extLst>
            </p:cNvPr>
            <p:cNvSpPr/>
            <p:nvPr/>
          </p:nvSpPr>
          <p:spPr>
            <a:xfrm>
              <a:off x="12402587" y="4538296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24184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CC7C6D83-337D-8109-3EBB-FBD3955D037D}"/>
                </a:ext>
              </a:extLst>
            </p:cNvPr>
            <p:cNvSpPr/>
            <p:nvPr/>
          </p:nvSpPr>
          <p:spPr>
            <a:xfrm>
              <a:off x="6127263" y="4015310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93D54C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CDCF0DAC-667F-97D7-8BBF-6A386EE80661}"/>
                </a:ext>
              </a:extLst>
            </p:cNvPr>
            <p:cNvSpPr/>
            <p:nvPr/>
          </p:nvSpPr>
          <p:spPr>
            <a:xfrm>
              <a:off x="6650249" y="4015310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5BBD6C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F9E0CED1-7F58-E4E5-319E-8A6F45FFFD25}"/>
                </a:ext>
              </a:extLst>
            </p:cNvPr>
            <p:cNvSpPr/>
            <p:nvPr/>
          </p:nvSpPr>
          <p:spPr>
            <a:xfrm>
              <a:off x="7173108" y="4015310"/>
              <a:ext cx="522985" cy="522985"/>
            </a:xfrm>
            <a:custGeom>
              <a:avLst/>
              <a:gdLst>
                <a:gd name="connsiteX0" fmla="*/ 0 w 522985"/>
                <a:gd name="connsiteY0" fmla="*/ 0 h 522985"/>
                <a:gd name="connsiteX1" fmla="*/ 522986 w 522985"/>
                <a:gd name="connsiteY1" fmla="*/ 0 h 522985"/>
                <a:gd name="connsiteX2" fmla="*/ 522986 w 522985"/>
                <a:gd name="connsiteY2" fmla="*/ 522986 h 522985"/>
                <a:gd name="connsiteX3" fmla="*/ 0 w 522985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A9489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256781F9-5BB7-0944-EFE4-A2E86F71098A}"/>
                </a:ext>
              </a:extLst>
            </p:cNvPr>
            <p:cNvSpPr/>
            <p:nvPr/>
          </p:nvSpPr>
          <p:spPr>
            <a:xfrm>
              <a:off x="7696094" y="4015310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46C8C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54F63085-1C2D-B86C-8BA1-C8E7BEB103D3}"/>
                </a:ext>
              </a:extLst>
            </p:cNvPr>
            <p:cNvSpPr/>
            <p:nvPr/>
          </p:nvSpPr>
          <p:spPr>
            <a:xfrm>
              <a:off x="8219080" y="4015310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4387B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61DFA77-F379-6DB0-DB1C-F3D87A7A98C0}"/>
                </a:ext>
              </a:extLst>
            </p:cNvPr>
            <p:cNvSpPr/>
            <p:nvPr/>
          </p:nvSpPr>
          <p:spPr>
            <a:xfrm>
              <a:off x="8741939" y="4015310"/>
              <a:ext cx="522985" cy="522985"/>
            </a:xfrm>
            <a:custGeom>
              <a:avLst/>
              <a:gdLst>
                <a:gd name="connsiteX0" fmla="*/ 0 w 522985"/>
                <a:gd name="connsiteY0" fmla="*/ 0 h 522985"/>
                <a:gd name="connsiteX1" fmla="*/ 522986 w 522985"/>
                <a:gd name="connsiteY1" fmla="*/ 0 h 522985"/>
                <a:gd name="connsiteX2" fmla="*/ 522986 w 522985"/>
                <a:gd name="connsiteY2" fmla="*/ 522986 h 522985"/>
                <a:gd name="connsiteX3" fmla="*/ 0 w 522985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51961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D5FCFE22-223D-9F99-0177-A4777FBE8098}"/>
                </a:ext>
              </a:extLst>
            </p:cNvPr>
            <p:cNvSpPr/>
            <p:nvPr/>
          </p:nvSpPr>
          <p:spPr>
            <a:xfrm>
              <a:off x="9264925" y="4015310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50D5A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099DC9B1-125B-9FEC-75D9-E6D065E56A96}"/>
                </a:ext>
              </a:extLst>
            </p:cNvPr>
            <p:cNvSpPr/>
            <p:nvPr/>
          </p:nvSpPr>
          <p:spPr>
            <a:xfrm>
              <a:off x="9787911" y="4015310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5105B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170FCB63-C697-8A52-7292-39A9B52ED57C}"/>
                </a:ext>
              </a:extLst>
            </p:cNvPr>
            <p:cNvSpPr/>
            <p:nvPr/>
          </p:nvSpPr>
          <p:spPr>
            <a:xfrm>
              <a:off x="10310897" y="4015310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61D64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91E53C5D-2817-C581-3FE2-9FB8E30A2DEA}"/>
                </a:ext>
              </a:extLst>
            </p:cNvPr>
            <p:cNvSpPr/>
            <p:nvPr/>
          </p:nvSpPr>
          <p:spPr>
            <a:xfrm>
              <a:off x="10833756" y="4015310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6286D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D0FBA2F3-D5EB-449E-543D-440F0C992584}"/>
                </a:ext>
              </a:extLst>
            </p:cNvPr>
            <p:cNvSpPr/>
            <p:nvPr/>
          </p:nvSpPr>
          <p:spPr>
            <a:xfrm>
              <a:off x="11356742" y="4015310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4397D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4CD6B708-1E8A-877C-055D-36CBB890F9D2}"/>
                </a:ext>
              </a:extLst>
            </p:cNvPr>
            <p:cNvSpPr/>
            <p:nvPr/>
          </p:nvSpPr>
          <p:spPr>
            <a:xfrm>
              <a:off x="11879728" y="4015310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33D80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6ADEECE8-5BD5-D5A6-A16C-55021D0077ED}"/>
                </a:ext>
              </a:extLst>
            </p:cNvPr>
            <p:cNvSpPr/>
            <p:nvPr/>
          </p:nvSpPr>
          <p:spPr>
            <a:xfrm>
              <a:off x="12402587" y="4015310"/>
              <a:ext cx="522985" cy="522985"/>
            </a:xfrm>
            <a:custGeom>
              <a:avLst/>
              <a:gdLst>
                <a:gd name="connsiteX0" fmla="*/ 0 w 522985"/>
                <a:gd name="connsiteY0" fmla="*/ 0 h 522985"/>
                <a:gd name="connsiteX1" fmla="*/ 522986 w 522985"/>
                <a:gd name="connsiteY1" fmla="*/ 0 h 522985"/>
                <a:gd name="connsiteX2" fmla="*/ 522986 w 522985"/>
                <a:gd name="connsiteY2" fmla="*/ 522986 h 522985"/>
                <a:gd name="connsiteX3" fmla="*/ 0 w 522985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33B7E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54B0315A-C483-D27D-D266-9F0B403525ED}"/>
                </a:ext>
              </a:extLst>
            </p:cNvPr>
            <p:cNvSpPr/>
            <p:nvPr/>
          </p:nvSpPr>
          <p:spPr>
            <a:xfrm>
              <a:off x="6127263" y="3492451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ACD946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71B2478E-4340-36D8-0B37-A4B06F337AEF}"/>
                </a:ext>
              </a:extLst>
            </p:cNvPr>
            <p:cNvSpPr/>
            <p:nvPr/>
          </p:nvSpPr>
          <p:spPr>
            <a:xfrm>
              <a:off x="6650249" y="3492451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6FC95D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17599CBC-0664-8FB5-08CF-340C1D861233}"/>
                </a:ext>
              </a:extLst>
            </p:cNvPr>
            <p:cNvSpPr/>
            <p:nvPr/>
          </p:nvSpPr>
          <p:spPr>
            <a:xfrm>
              <a:off x="7173108" y="3492451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4A585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D5F69D3F-6C74-16FB-8D62-809F985BD80D}"/>
                </a:ext>
              </a:extLst>
            </p:cNvPr>
            <p:cNvSpPr/>
            <p:nvPr/>
          </p:nvSpPr>
          <p:spPr>
            <a:xfrm>
              <a:off x="7696094" y="3492451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B7B8E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F959F8AD-9A76-9B04-2B4E-FA5FBE8CCDF5}"/>
                </a:ext>
              </a:extLst>
            </p:cNvPr>
            <p:cNvSpPr/>
            <p:nvPr/>
          </p:nvSpPr>
          <p:spPr>
            <a:xfrm>
              <a:off x="8219080" y="3492451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D588A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9531029B-5FBD-14FB-55CD-40F2A49004E9}"/>
                </a:ext>
              </a:extLst>
            </p:cNvPr>
            <p:cNvSpPr/>
            <p:nvPr/>
          </p:nvSpPr>
          <p:spPr>
            <a:xfrm>
              <a:off x="8741939" y="3492451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53478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263A0D9-C3BC-F859-CD6F-392BEA49A8AB}"/>
                </a:ext>
              </a:extLst>
            </p:cNvPr>
            <p:cNvSpPr/>
            <p:nvPr/>
          </p:nvSpPr>
          <p:spPr>
            <a:xfrm>
              <a:off x="9264925" y="3492451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6256A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C5C2AB3-B5C9-A6FF-E740-DA99C13D2783}"/>
                </a:ext>
              </a:extLst>
            </p:cNvPr>
            <p:cNvSpPr/>
            <p:nvPr/>
          </p:nvSpPr>
          <p:spPr>
            <a:xfrm>
              <a:off x="9787911" y="3492451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6276C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B40BE603-34E7-441C-13B9-0DFC43BBA3A6}"/>
                </a:ext>
              </a:extLst>
            </p:cNvPr>
            <p:cNvSpPr/>
            <p:nvPr/>
          </p:nvSpPr>
          <p:spPr>
            <a:xfrm>
              <a:off x="10310897" y="3492451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53175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210623FB-8606-41AA-60CC-F6BD677B7053}"/>
                </a:ext>
              </a:extLst>
            </p:cNvPr>
            <p:cNvSpPr/>
            <p:nvPr/>
          </p:nvSpPr>
          <p:spPr>
            <a:xfrm>
              <a:off x="10833756" y="3492451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14888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9142D0D4-A264-4F53-23C6-B4378AAD0575}"/>
                </a:ext>
              </a:extLst>
            </p:cNvPr>
            <p:cNvSpPr/>
            <p:nvPr/>
          </p:nvSpPr>
          <p:spPr>
            <a:xfrm>
              <a:off x="11356742" y="3492451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04D88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AFFCC45A-65E0-08A2-AE5A-45991D35C6D3}"/>
                </a:ext>
              </a:extLst>
            </p:cNvPr>
            <p:cNvSpPr/>
            <p:nvPr/>
          </p:nvSpPr>
          <p:spPr>
            <a:xfrm>
              <a:off x="11879728" y="3492451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04B88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05ABC9A5-B132-994A-8F7C-9AE1F4640B46}"/>
                </a:ext>
              </a:extLst>
            </p:cNvPr>
            <p:cNvSpPr/>
            <p:nvPr/>
          </p:nvSpPr>
          <p:spPr>
            <a:xfrm>
              <a:off x="12402587" y="3492451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04988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8DD4811C-983C-EF6F-2C68-52284B46501F}"/>
                </a:ext>
              </a:extLst>
            </p:cNvPr>
            <p:cNvSpPr/>
            <p:nvPr/>
          </p:nvSpPr>
          <p:spPr>
            <a:xfrm>
              <a:off x="6127263" y="2969465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A8D947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F9301E87-B14B-AE4B-8411-DF70585AF460}"/>
                </a:ext>
              </a:extLst>
            </p:cNvPr>
            <p:cNvSpPr/>
            <p:nvPr/>
          </p:nvSpPr>
          <p:spPr>
            <a:xfrm>
              <a:off x="6650249" y="2969465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78CF54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F1AF2C6E-3860-D95B-EF52-0AB7A7A7B0EE}"/>
                </a:ext>
              </a:extLst>
            </p:cNvPr>
            <p:cNvSpPr/>
            <p:nvPr/>
          </p:nvSpPr>
          <p:spPr>
            <a:xfrm>
              <a:off x="7173108" y="2969465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AAE7D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B2CF9FC7-A418-B4F3-0D81-FF4C29014D43}"/>
                </a:ext>
              </a:extLst>
            </p:cNvPr>
            <p:cNvSpPr/>
            <p:nvPr/>
          </p:nvSpPr>
          <p:spPr>
            <a:xfrm>
              <a:off x="7696094" y="2969465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B9389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E681B201-ECC2-DF5A-8AF4-F48179EF6F80}"/>
                </a:ext>
              </a:extLst>
            </p:cNvPr>
            <p:cNvSpPr/>
            <p:nvPr/>
          </p:nvSpPr>
          <p:spPr>
            <a:xfrm>
              <a:off x="8219080" y="2969465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A798E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08095713-0CCF-ACB1-9977-25888AEE421A}"/>
                </a:ext>
              </a:extLst>
            </p:cNvPr>
            <p:cNvSpPr/>
            <p:nvPr/>
          </p:nvSpPr>
          <p:spPr>
            <a:xfrm>
              <a:off x="8741939" y="2969465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56A8C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170AE2FB-0BC3-FED4-C6DC-EA42E797B2EC}"/>
                </a:ext>
              </a:extLst>
            </p:cNvPr>
            <p:cNvSpPr/>
            <p:nvPr/>
          </p:nvSpPr>
          <p:spPr>
            <a:xfrm>
              <a:off x="9264925" y="2969465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D598A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89AA3C93-B0A4-A40D-0153-063CD2BE86C4}"/>
                </a:ext>
              </a:extLst>
            </p:cNvPr>
            <p:cNvSpPr/>
            <p:nvPr/>
          </p:nvSpPr>
          <p:spPr>
            <a:xfrm>
              <a:off x="9787911" y="2969465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C5C8A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BB57352E-1E22-BA93-A4A4-E5210824950F}"/>
                </a:ext>
              </a:extLst>
            </p:cNvPr>
            <p:cNvSpPr/>
            <p:nvPr/>
          </p:nvSpPr>
          <p:spPr>
            <a:xfrm>
              <a:off x="10310897" y="2969465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9628B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BD659C79-6B54-E370-EF92-A32712794752}"/>
                </a:ext>
              </a:extLst>
            </p:cNvPr>
            <p:cNvSpPr/>
            <p:nvPr/>
          </p:nvSpPr>
          <p:spPr>
            <a:xfrm>
              <a:off x="10833756" y="2969465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36D8D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2BBB6B4F-4DFF-CD7A-F0CE-3A589BDAFF2D}"/>
                </a:ext>
              </a:extLst>
            </p:cNvPr>
            <p:cNvSpPr/>
            <p:nvPr/>
          </p:nvSpPr>
          <p:spPr>
            <a:xfrm>
              <a:off x="11356742" y="2969465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26F8D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AA7C55D8-072D-0055-92C0-39BF5B74FEB1}"/>
                </a:ext>
              </a:extLst>
            </p:cNvPr>
            <p:cNvSpPr/>
            <p:nvPr/>
          </p:nvSpPr>
          <p:spPr>
            <a:xfrm>
              <a:off x="11879728" y="2969465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8648B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4DED713E-2CFA-72F6-3982-FBCF98FFD6B2}"/>
                </a:ext>
              </a:extLst>
            </p:cNvPr>
            <p:cNvSpPr/>
            <p:nvPr/>
          </p:nvSpPr>
          <p:spPr>
            <a:xfrm>
              <a:off x="12402587" y="2969465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C5B8A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0B963980-69F8-CED4-7B1E-3DA729784F1D}"/>
                </a:ext>
              </a:extLst>
            </p:cNvPr>
            <p:cNvSpPr/>
            <p:nvPr/>
          </p:nvSpPr>
          <p:spPr>
            <a:xfrm>
              <a:off x="6127263" y="2446479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8BD44E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B965225D-1F3C-EEF9-1B96-2E0B0A5C7B96}"/>
                </a:ext>
              </a:extLst>
            </p:cNvPr>
            <p:cNvSpPr/>
            <p:nvPr/>
          </p:nvSpPr>
          <p:spPr>
            <a:xfrm>
              <a:off x="6650249" y="2446479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76CE56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DD6BFD5-585E-7C7C-B57F-A5375B6A6A68}"/>
                </a:ext>
              </a:extLst>
            </p:cNvPr>
            <p:cNvSpPr/>
            <p:nvPr/>
          </p:nvSpPr>
          <p:spPr>
            <a:xfrm>
              <a:off x="7173108" y="2446479"/>
              <a:ext cx="522985" cy="522985"/>
            </a:xfrm>
            <a:custGeom>
              <a:avLst/>
              <a:gdLst>
                <a:gd name="connsiteX0" fmla="*/ 0 w 522985"/>
                <a:gd name="connsiteY0" fmla="*/ 0 h 522985"/>
                <a:gd name="connsiteX1" fmla="*/ 522986 w 522985"/>
                <a:gd name="connsiteY1" fmla="*/ 0 h 522985"/>
                <a:gd name="connsiteX2" fmla="*/ 522986 w 522985"/>
                <a:gd name="connsiteY2" fmla="*/ 522986 h 522985"/>
                <a:gd name="connsiteX3" fmla="*/ 0 w 522985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58BB6E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7C646A3F-51E4-28AF-38E4-8FAB10EECD29}"/>
                </a:ext>
              </a:extLst>
            </p:cNvPr>
            <p:cNvSpPr/>
            <p:nvPr/>
          </p:nvSpPr>
          <p:spPr>
            <a:xfrm>
              <a:off x="7696094" y="2446479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6AD7F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70E1ECF7-8A75-A23E-DFB7-4085D6908EAE}"/>
                </a:ext>
              </a:extLst>
            </p:cNvPr>
            <p:cNvSpPr/>
            <p:nvPr/>
          </p:nvSpPr>
          <p:spPr>
            <a:xfrm>
              <a:off x="8219080" y="2446479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3A884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88B6F977-FFA6-1E8E-BF66-B54C88D3DA7B}"/>
                </a:ext>
              </a:extLst>
            </p:cNvPr>
            <p:cNvSpPr/>
            <p:nvPr/>
          </p:nvSpPr>
          <p:spPr>
            <a:xfrm>
              <a:off x="8741939" y="2446479"/>
              <a:ext cx="522985" cy="522985"/>
            </a:xfrm>
            <a:custGeom>
              <a:avLst/>
              <a:gdLst>
                <a:gd name="connsiteX0" fmla="*/ 0 w 522985"/>
                <a:gd name="connsiteY0" fmla="*/ 0 h 522985"/>
                <a:gd name="connsiteX1" fmla="*/ 522986 w 522985"/>
                <a:gd name="connsiteY1" fmla="*/ 0 h 522985"/>
                <a:gd name="connsiteX2" fmla="*/ 522986 w 522985"/>
                <a:gd name="connsiteY2" fmla="*/ 522986 h 522985"/>
                <a:gd name="connsiteX3" fmla="*/ 0 w 522985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89B87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1DA721F3-483A-4DE4-F715-8160A84CF45C}"/>
                </a:ext>
              </a:extLst>
            </p:cNvPr>
            <p:cNvSpPr/>
            <p:nvPr/>
          </p:nvSpPr>
          <p:spPr>
            <a:xfrm>
              <a:off x="9264925" y="2446479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A9788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56D5702B-E788-68C6-3519-4429D04C9998}"/>
                </a:ext>
              </a:extLst>
            </p:cNvPr>
            <p:cNvSpPr/>
            <p:nvPr/>
          </p:nvSpPr>
          <p:spPr>
            <a:xfrm>
              <a:off x="9787911" y="2446479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89D87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ED9B8F83-07B5-12E9-98B5-9B8EED1BB351}"/>
                </a:ext>
              </a:extLst>
            </p:cNvPr>
            <p:cNvSpPr/>
            <p:nvPr/>
          </p:nvSpPr>
          <p:spPr>
            <a:xfrm>
              <a:off x="10310897" y="2446479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5A485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3551C50B-66EA-3B1E-EF9F-2413D6A29E1D}"/>
                </a:ext>
              </a:extLst>
            </p:cNvPr>
            <p:cNvSpPr/>
            <p:nvPr/>
          </p:nvSpPr>
          <p:spPr>
            <a:xfrm>
              <a:off x="10833756" y="2446479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3A784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80D49186-B14C-1E8B-9F80-C6BDF24818D3}"/>
                </a:ext>
              </a:extLst>
            </p:cNvPr>
            <p:cNvSpPr/>
            <p:nvPr/>
          </p:nvSpPr>
          <p:spPr>
            <a:xfrm>
              <a:off x="11356742" y="2446479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6A186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586087FF-6FEB-6421-8C4B-AACBC5092ECF}"/>
                </a:ext>
              </a:extLst>
            </p:cNvPr>
            <p:cNvSpPr/>
            <p:nvPr/>
          </p:nvSpPr>
          <p:spPr>
            <a:xfrm>
              <a:off x="11879728" y="2446479"/>
              <a:ext cx="522986" cy="522985"/>
            </a:xfrm>
            <a:custGeom>
              <a:avLst/>
              <a:gdLst>
                <a:gd name="connsiteX0" fmla="*/ 0 w 522986"/>
                <a:gd name="connsiteY0" fmla="*/ 0 h 522985"/>
                <a:gd name="connsiteX1" fmla="*/ 522986 w 522986"/>
                <a:gd name="connsiteY1" fmla="*/ 0 h 522985"/>
                <a:gd name="connsiteX2" fmla="*/ 522986 w 522986"/>
                <a:gd name="connsiteY2" fmla="*/ 522986 h 522985"/>
                <a:gd name="connsiteX3" fmla="*/ 0 w 522986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B8E8A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07DF60C4-4492-2C45-CB05-7019228E8469}"/>
                </a:ext>
              </a:extLst>
            </p:cNvPr>
            <p:cNvSpPr/>
            <p:nvPr/>
          </p:nvSpPr>
          <p:spPr>
            <a:xfrm>
              <a:off x="12402587" y="2446479"/>
              <a:ext cx="522985" cy="522985"/>
            </a:xfrm>
            <a:custGeom>
              <a:avLst/>
              <a:gdLst>
                <a:gd name="connsiteX0" fmla="*/ 0 w 522985"/>
                <a:gd name="connsiteY0" fmla="*/ 0 h 522985"/>
                <a:gd name="connsiteX1" fmla="*/ 522986 w 522985"/>
                <a:gd name="connsiteY1" fmla="*/ 0 h 522985"/>
                <a:gd name="connsiteX2" fmla="*/ 522986 w 522985"/>
                <a:gd name="connsiteY2" fmla="*/ 522986 h 522985"/>
                <a:gd name="connsiteX3" fmla="*/ 0 w 522985"/>
                <a:gd name="connsiteY3" fmla="*/ 522986 h 52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5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2B828C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74BB7B5B-DB92-FA94-DD4B-DB1383B8BC87}"/>
                </a:ext>
              </a:extLst>
            </p:cNvPr>
            <p:cNvSpPr/>
            <p:nvPr/>
          </p:nvSpPr>
          <p:spPr>
            <a:xfrm>
              <a:off x="6127263" y="1923620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65C365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B45CB0D-D7C1-CAAE-8DF2-2D795CEB1A09}"/>
                </a:ext>
              </a:extLst>
            </p:cNvPr>
            <p:cNvSpPr/>
            <p:nvPr/>
          </p:nvSpPr>
          <p:spPr>
            <a:xfrm>
              <a:off x="6650249" y="1923620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63C266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CA35661D-21DE-9CC1-924E-A0591A46D716}"/>
                </a:ext>
              </a:extLst>
            </p:cNvPr>
            <p:cNvSpPr/>
            <p:nvPr/>
          </p:nvSpPr>
          <p:spPr>
            <a:xfrm>
              <a:off x="7173108" y="1923620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69C562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CD574C37-C927-7C4D-DA31-35DD11A2AB1E}"/>
                </a:ext>
              </a:extLst>
            </p:cNvPr>
            <p:cNvSpPr/>
            <p:nvPr/>
          </p:nvSpPr>
          <p:spPr>
            <a:xfrm>
              <a:off x="7696094" y="1923620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72CB59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E3E9864D-C5B8-B8C9-384F-23B2FB1FFBD7}"/>
                </a:ext>
              </a:extLst>
            </p:cNvPr>
            <p:cNvSpPr/>
            <p:nvPr/>
          </p:nvSpPr>
          <p:spPr>
            <a:xfrm>
              <a:off x="8219080" y="1923620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82D250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DB22DEF5-60CB-0360-F8E1-6C5873C659FF}"/>
                </a:ext>
              </a:extLst>
            </p:cNvPr>
            <p:cNvSpPr/>
            <p:nvPr/>
          </p:nvSpPr>
          <p:spPr>
            <a:xfrm>
              <a:off x="8741939" y="1923620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B0DA45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09A364DD-10BD-F4C2-2183-6C7D1BCB6285}"/>
                </a:ext>
              </a:extLst>
            </p:cNvPr>
            <p:cNvSpPr/>
            <p:nvPr/>
          </p:nvSpPr>
          <p:spPr>
            <a:xfrm>
              <a:off x="9264925" y="1923620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BCDC41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AA1AB867-C022-238E-1D84-099CF2DAABA4}"/>
                </a:ext>
              </a:extLst>
            </p:cNvPr>
            <p:cNvSpPr/>
            <p:nvPr/>
          </p:nvSpPr>
          <p:spPr>
            <a:xfrm>
              <a:off x="9787911" y="1923620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CBDF3C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5F0A12DB-8711-C3FC-C7CA-18762EDFF353}"/>
                </a:ext>
              </a:extLst>
            </p:cNvPr>
            <p:cNvSpPr/>
            <p:nvPr/>
          </p:nvSpPr>
          <p:spPr>
            <a:xfrm>
              <a:off x="10310897" y="1923620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D2E039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FB07522A-A7C5-495C-29A3-CF0ADDE99BB5}"/>
                </a:ext>
              </a:extLst>
            </p:cNvPr>
            <p:cNvSpPr/>
            <p:nvPr/>
          </p:nvSpPr>
          <p:spPr>
            <a:xfrm>
              <a:off x="10833756" y="1923620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D6E138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E04201F6-79D0-6C64-9F3E-0D3541C676A4}"/>
                </a:ext>
              </a:extLst>
            </p:cNvPr>
            <p:cNvSpPr/>
            <p:nvPr/>
          </p:nvSpPr>
          <p:spPr>
            <a:xfrm>
              <a:off x="11356742" y="1923620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CEDF3B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71AD38A2-D729-34F2-4572-C49B7DB57D6F}"/>
                </a:ext>
              </a:extLst>
            </p:cNvPr>
            <p:cNvSpPr/>
            <p:nvPr/>
          </p:nvSpPr>
          <p:spPr>
            <a:xfrm>
              <a:off x="11879728" y="1923620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C3DD3F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27732BC6-3A1B-48FE-F2F9-56C7094B617C}"/>
                </a:ext>
              </a:extLst>
            </p:cNvPr>
            <p:cNvSpPr/>
            <p:nvPr/>
          </p:nvSpPr>
          <p:spPr>
            <a:xfrm>
              <a:off x="12402587" y="1923620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A4D848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0725BFCD-DFC7-DB64-4B4D-43666D9B1E41}"/>
                </a:ext>
              </a:extLst>
            </p:cNvPr>
            <p:cNvSpPr/>
            <p:nvPr/>
          </p:nvSpPr>
          <p:spPr>
            <a:xfrm>
              <a:off x="6127263" y="1400634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32AC80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F6DC8FFB-3EB4-246E-1419-7C2100B9D1DE}"/>
                </a:ext>
              </a:extLst>
            </p:cNvPr>
            <p:cNvSpPr/>
            <p:nvPr/>
          </p:nvSpPr>
          <p:spPr>
            <a:xfrm>
              <a:off x="6650249" y="1400634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46B378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7C1B18A7-DCDF-98DD-CC84-F88A5A04AFEF}"/>
                </a:ext>
              </a:extLst>
            </p:cNvPr>
            <p:cNvSpPr/>
            <p:nvPr/>
          </p:nvSpPr>
          <p:spPr>
            <a:xfrm>
              <a:off x="7173108" y="1400634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6BC760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FA09655A-D8CF-2261-4139-39400539C794}"/>
                </a:ext>
              </a:extLst>
            </p:cNvPr>
            <p:cNvSpPr/>
            <p:nvPr/>
          </p:nvSpPr>
          <p:spPr>
            <a:xfrm>
              <a:off x="7696094" y="1400634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9CD74A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5FF7D0A1-7624-4E9B-812D-88A71CBFE25A}"/>
                </a:ext>
              </a:extLst>
            </p:cNvPr>
            <p:cNvSpPr/>
            <p:nvPr/>
          </p:nvSpPr>
          <p:spPr>
            <a:xfrm>
              <a:off x="8219080" y="1400634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C7DE3D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027758F3-3C8E-9E0D-F740-AE11C6D4F639}"/>
                </a:ext>
              </a:extLst>
            </p:cNvPr>
            <p:cNvSpPr/>
            <p:nvPr/>
          </p:nvSpPr>
          <p:spPr>
            <a:xfrm>
              <a:off x="8741939" y="1400634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D9E137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D268D6BF-F4D7-ABAD-437D-EE249EA48687}"/>
                </a:ext>
              </a:extLst>
            </p:cNvPr>
            <p:cNvSpPr/>
            <p:nvPr/>
          </p:nvSpPr>
          <p:spPr>
            <a:xfrm>
              <a:off x="9264925" y="1400634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E4E332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7D57837C-9747-5724-D414-87FCA7E52DDE}"/>
                </a:ext>
              </a:extLst>
            </p:cNvPr>
            <p:cNvSpPr/>
            <p:nvPr/>
          </p:nvSpPr>
          <p:spPr>
            <a:xfrm>
              <a:off x="9787911" y="1400634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EFE52D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E06802E3-9CA5-36A6-671A-9D8802E2EC62}"/>
                </a:ext>
              </a:extLst>
            </p:cNvPr>
            <p:cNvSpPr/>
            <p:nvPr/>
          </p:nvSpPr>
          <p:spPr>
            <a:xfrm>
              <a:off x="10310897" y="1400634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F6E629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CC0EE853-CE2F-8D59-41A5-F45C80D0BF23}"/>
                </a:ext>
              </a:extLst>
            </p:cNvPr>
            <p:cNvSpPr/>
            <p:nvPr/>
          </p:nvSpPr>
          <p:spPr>
            <a:xfrm>
              <a:off x="10833756" y="1400634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FDE725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0D0ED567-9247-C4BF-6FF9-B85D421E8FFB}"/>
                </a:ext>
              </a:extLst>
            </p:cNvPr>
            <p:cNvSpPr/>
            <p:nvPr/>
          </p:nvSpPr>
          <p:spPr>
            <a:xfrm>
              <a:off x="11356742" y="1400634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F9E627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2569A2F-CE62-6DFF-1BBD-E55D5A545D7F}"/>
                </a:ext>
              </a:extLst>
            </p:cNvPr>
            <p:cNvSpPr/>
            <p:nvPr/>
          </p:nvSpPr>
          <p:spPr>
            <a:xfrm>
              <a:off x="11879728" y="1400634"/>
              <a:ext cx="522986" cy="522986"/>
            </a:xfrm>
            <a:custGeom>
              <a:avLst/>
              <a:gdLst>
                <a:gd name="connsiteX0" fmla="*/ 0 w 522986"/>
                <a:gd name="connsiteY0" fmla="*/ 0 h 522986"/>
                <a:gd name="connsiteX1" fmla="*/ 522986 w 522986"/>
                <a:gd name="connsiteY1" fmla="*/ 0 h 522986"/>
                <a:gd name="connsiteX2" fmla="*/ 522986 w 522986"/>
                <a:gd name="connsiteY2" fmla="*/ 522986 h 522986"/>
                <a:gd name="connsiteX3" fmla="*/ 0 w 522986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6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F2E52B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3AAF1448-00B8-5B0B-5C0E-64E6DC409440}"/>
                </a:ext>
              </a:extLst>
            </p:cNvPr>
            <p:cNvSpPr/>
            <p:nvPr/>
          </p:nvSpPr>
          <p:spPr>
            <a:xfrm>
              <a:off x="12402587" y="1400634"/>
              <a:ext cx="522985" cy="522986"/>
            </a:xfrm>
            <a:custGeom>
              <a:avLst/>
              <a:gdLst>
                <a:gd name="connsiteX0" fmla="*/ 0 w 522985"/>
                <a:gd name="connsiteY0" fmla="*/ 0 h 522986"/>
                <a:gd name="connsiteX1" fmla="*/ 522986 w 522985"/>
                <a:gd name="connsiteY1" fmla="*/ 0 h 522986"/>
                <a:gd name="connsiteX2" fmla="*/ 522986 w 522985"/>
                <a:gd name="connsiteY2" fmla="*/ 522986 h 522986"/>
                <a:gd name="connsiteX3" fmla="*/ 0 w 522985"/>
                <a:gd name="connsiteY3" fmla="*/ 522986 h 52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2985" h="522986">
                  <a:moveTo>
                    <a:pt x="0" y="0"/>
                  </a:moveTo>
                  <a:lnTo>
                    <a:pt x="522986" y="0"/>
                  </a:lnTo>
                  <a:lnTo>
                    <a:pt x="522986" y="522986"/>
                  </a:lnTo>
                  <a:lnTo>
                    <a:pt x="0" y="522986"/>
                  </a:lnTo>
                  <a:close/>
                </a:path>
              </a:pathLst>
            </a:custGeom>
            <a:solidFill>
              <a:srgbClr val="EBE42F">
                <a:alpha val="80000"/>
              </a:srgbClr>
            </a:solidFill>
            <a:ln w="29845" cap="flat">
              <a:solidFill>
                <a:srgbClr val="1F1F1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9948690B-9D60-0A54-2B1B-C9D6EA227A35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53F0681-BAED-E20F-2876-A767E8983831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F943F4D3-DCE8-CD55-EA60-346290017966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3280FB55-A8D2-82FB-781A-5D787CFF30E1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DF7118B-D580-032F-7B96-248FE34270B1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BA08FDC5-FD92-1908-E62B-63AE11E9F22C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A0B2CE88-FEE8-1AD0-A917-A16E7F53D919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D3A9DBCE-2380-0CF7-7274-BEA0EB74B33B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5DEF0FA5-0DEF-0441-795E-D5BE355B60A4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ED5D2236-9317-2BB6-E327-AF4CE72AFDF9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C936A4EF-C942-68B1-D6C7-BA19B0841567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4B6676B5-2572-38C7-6C7A-A63DFF8C9E0A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B81C5AAC-C0D0-4B70-0D58-339F44598EFF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00917A32-8760-CF91-6632-D9688D2C9386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8AE9C650-E03F-15B9-794C-D1AEB49FA008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9C53623E-5BF2-532B-3630-45FE35952CFF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E3772BDD-14EE-8C5E-BEC2-B581F97AEFAC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3C7A8C32-476B-FD01-DCCF-4E5FE6187B55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3A12DF00-880E-B0E4-1B23-2B8DE0746B45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C8D13F82-E3FB-0A06-3551-AAD2375C54E4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53FB6E93-A728-7E9D-2520-F561E7ED8A1B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8B1752A6-331A-8053-0040-5009F3FD6188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4B758E39-72DD-B4DA-3289-C7E7326C48B0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9FC6A2A2-7EC3-2B8D-9E79-90BF2C32F546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CBA7A4B8-3D26-E2E5-3757-59B12B9C1071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F012823F-C7E2-83C9-79A6-0E281C8A4889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2DD50F54-717F-F49C-1FFC-080E3C7DA69B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94338DE2-52AD-9548-17AA-66FBE8430719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F48F37B5-C341-CF64-838D-A0FFDCD4DD31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5ABEFFDE-B38E-5D75-0BB5-6AF531EF0210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CDC86EE-03AA-BC00-FF4D-86C0E6277C49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21EC96D4-66A3-A580-AFC9-FBE0A513326F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7F0518B8-7A62-ACD4-3548-80354EC56A4E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09A87826-94F1-4EA4-FB53-369BD64BFA60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ECC53486-21C2-FB0A-4424-07CBE665903D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E71F399E-D62D-C19B-C42A-63DB03F2C266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4CA59FA0-BEBA-1B82-8987-713ABAE8C223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938EAC9-FC60-21A1-0DB6-E22BF2AE6839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233CC2F-8F8A-AE68-AB54-4319216BFCDC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C9DCD594-0D30-D1A9-A018-2F4499B323C7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2FA8ACD2-846C-0807-3B9E-006F27C11B2B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75187C3A-ACA2-91EC-2ED3-7829B646A704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2076C3C1-9DA4-17CC-4093-0C49D4F0620F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8A8A891C-6F96-B5FE-88D8-3DA1670B149E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3A40EB62-6A9F-0592-277C-F75DF4E5D4FE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BC45B53B-09EB-30CC-4151-26B0929996B2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C1DD81B6-530B-6983-A6F0-8C60A800FD0F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85F50968-5B88-A22F-DE09-52B6F2260446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7A5597AA-611D-FD02-F922-16734F3F1E82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42FBA0E6-B0D0-FFBD-72F4-002D6FC20ABA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0DF2D2F2-F4DB-6AA4-5D32-8D38BEC7EDFB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106262C0-D5E1-512A-187D-F57A7CFE5D87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B4BB3983-2237-FD1D-C83A-A2CAA0262ED1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7EFB9864-DBF6-BE11-2B0B-F9BC28385674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22B35F0C-271D-B652-DDEA-29572C395DD3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859CA7AD-6570-944F-852A-5FB66FA8528D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11F9D48C-DD4D-F491-D55C-FA427BCF62FD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38AADC49-D17B-D086-D059-D42415938D35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CA28E84-B05F-094A-CF74-E6756D9144A5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35E5E01E-3CDF-F08A-2233-6651986207B8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B8907415-2EFC-7377-095F-3239736083FE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68E1BDF0-CEA9-CB2D-87E2-7D2140FF238B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72E8FB03-42B0-FEE8-B78C-CE9F1FFA5913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7B805125-25FD-2F2E-01A1-76D9FC5E7BAC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8A6628C8-62E3-FADF-6D1E-5B8A2F744EFB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28B4B868-BA17-F13C-530D-BDFCA871570D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7878B5BD-0702-56E5-4508-455DD87F0582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3211535E-BF6B-3ABC-FF03-C24A785875C3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80CB3D9B-8C1F-EA39-04DE-A0C6EE987B4D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5" name="Freeform: Shape 3014">
              <a:extLst>
                <a:ext uri="{FF2B5EF4-FFF2-40B4-BE49-F238E27FC236}">
                  <a16:creationId xmlns:a16="http://schemas.microsoft.com/office/drawing/2014/main" id="{1A52E8F5-ECC8-C0BF-E462-6569D1E2F9AE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611C8D1C-9239-DC81-E99C-08017E8BD0DB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40EC431C-F435-5D29-656B-C7B5BF6B0B48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4715B3F9-EA92-3852-B59F-3F1DB1638D71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DA78BAA8-39C9-2F69-8AE3-731B6388DBED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3F4E2A90-25D7-F191-D8B6-DAD37C797DFA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FB76E6AE-56C0-A958-A300-A46510C6823C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A62A5AEC-8056-E883-4EAF-D4A508333176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F0355155-B0F8-8BAC-7E4E-87430D71F4FB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DD8774E8-0C09-A897-C50C-B8307856C070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3A0C88D7-4AD4-F46F-8CA7-532F4F7B1D68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32895044-3AAF-5098-6418-409B6D27F977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EA60C968-3F9C-2C52-D53F-F44A21811D22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1A110FF6-C611-0BEF-06C8-5630EF1F75D5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BAAF0197-78C5-A683-691A-791E06C91148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55138D34-0977-59CB-0C49-4B440FDF2BCD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41FB9DB1-CA01-B0F0-6D74-6343EBA44950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9E4A2519-BC75-9CEB-1390-93CC4ED84653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0E0AF54B-6BCD-4C41-9A68-B17083672885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3B6C16AD-014D-55C4-1D71-9635B6091089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8C4AAA97-43B1-DFB2-C3CD-7A2A130673D4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E837D534-B6F6-2710-4BBA-56D8335A7B37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7401AAAB-CAF0-B170-615F-A91790634539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436EF983-ECA5-1B3D-C221-F96157996C83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435FEC8D-2748-A240-6B11-8E79A2CECE49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D7298527-E4D3-22EB-2C1A-090C6D37AC68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B9C3EC2-BCE4-3D70-30DC-9F79A524816D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061B2F1D-54A2-C759-27AB-00F3858F0D88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C36F7DFA-36B2-AC17-476D-D00E772DEAFF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9126BA96-A9D8-5D57-7F3E-64185344792D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CF633ECC-BDAE-1798-0CA3-FEAC63A2A7C6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1D7E5D28-DABF-D3DF-E4B1-F9EEA3760D66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CC254E88-4237-7247-FF25-34F998660F84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641A129C-8617-5D10-A19F-0AFE02565842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42151233-B301-8AD5-9770-356F63951B31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1824BDC9-C818-0502-3192-0ECF507BE375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4B440423-8996-7AB7-5B88-ED8D5DF7D9E0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67BBC7A-36D2-FF96-B125-FBFF38C034AA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5156FC8A-6AF5-3EC5-885D-D975F632BA45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2DD81A01-719C-8BB4-0469-236F7DD1F347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523812FA-2411-4DE5-BEAE-2B5DC06C06FE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7B89490F-6789-7276-C893-E113CDA3DED1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EAF4F36-1ED5-0BB8-949C-AE46759391A9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9D3ED4C5-015E-4178-6A51-97B2552CD8BA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38A82BD9-3694-EBCF-D129-8F789C2E1B4B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3BE7E517-8CC7-AD64-455A-6046FE27B949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B1488BA4-A548-D0AA-1487-209ADAF365D6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DAAEE72B-90E0-1AF1-CC3D-6A34145288F6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4973F3FF-FA47-150F-1850-BE5C8C59DFAE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951076FE-DF62-A8E0-A73E-F0A30EE44678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D3DD7381-35EF-3775-95D1-872D73260775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C7037C8A-C2C1-D994-48E1-9719EE93F244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C1425099-9197-D767-9B19-F98F8BCA92C5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34C9A7D9-F443-DF5E-B1FB-9531886BF5F0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8A2EF33-5F33-22C0-DF03-ADA37B5EABD0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EF077F6B-D469-8392-BC05-F5883371DDCC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E6D121A0-6AC0-DC45-EBF8-041D3F4ACEF4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E9803FD-99F0-203A-AF06-8085C4CBBC2E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2A4674D0-9F14-4EB0-2F06-25AA214DF20F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D4CBF823-E80E-15E3-787E-387AAF1A68AC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40E78450-6883-B544-90D7-649D31FF84C3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17C8F6A8-67C2-47F4-7301-4F37BFFFD870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1CC3C2ED-1E16-51A0-84FA-A378E7CBCC4D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A7E66F5B-7F2A-CFB7-3BAC-A43C23408103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6C37E943-2E9A-E338-1F7F-7460F4E2F7D7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736D7668-07C5-E957-2097-38BDDF31B860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ADF5A0B1-666F-7D29-D40C-9E6B936C12A1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87F62C20-86B8-E34C-CDF2-BDC8F4B67251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73775F21-09E0-DB9C-8281-2886814B9BE3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96C19D10-86F2-3C0D-0607-1373BEB49E2F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AA26ED27-9AE3-2348-4643-D77460E650F9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BF3E0C52-1C46-1E42-E4EB-EB7964B720A9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EFDAB389-D08A-92B9-B403-742AAF183817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4D923C14-9F94-7D0D-68E9-9384DFDF455A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0EF316BB-F7A3-5096-8979-5BB72E5CA6E1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73B6C7DD-405B-CB80-8F50-388E10FBB0A3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0B478A94-D042-1EF6-E67C-D3E7ED4A54CD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091F2D4C-DFE4-B107-5B72-2956D9773013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359C897A-C290-FD77-D3E1-8F8672850783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BED65321-BF2E-6DB1-B828-C77AAAE8F691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EB58F820-F8AF-635B-69DC-1F9EF3D7B673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1EAFB98D-3062-DA35-984B-71749A19D395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80EA51CD-0933-BC87-4744-826118957ADE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AF9E0D54-28B1-362E-8F1E-C0AB71C6EDAE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96E0C5E0-B886-88AB-4B50-D19B92848492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3E60117C-3CCD-9FA0-6039-5D99B62B1E69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5B6B61E-089C-277D-5EC1-6D6F1F2B4C58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EBA34A0F-98AA-4935-4F53-9267613E8E14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BFA5F141-1458-1850-A8BC-55F481AAFA39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436C362C-946C-32A9-A7CA-B34C897685FA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8113BA29-69E4-780C-BD8B-55A044ADBEBA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A9E4367E-DA72-3E87-6DD3-1FC6CC6DEBBB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C22E3C73-AC25-F52B-C51D-83FA6C55A6F1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DACEB50F-1A3F-A3A7-C554-D1D773DC7122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71810972-1646-FC49-7D5A-3B2AE2CAA1A6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EB9BD693-F46D-E567-8650-CF26C8E344B4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3DCC75F2-9A0D-CD04-D803-434A87B2BD0C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189F1D87-80BA-0581-62E8-DF38B35BCF0F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1DB447EE-148B-727D-DBD8-63627CC699D3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A238E18A-490B-38EB-2684-F23A5BE97A13}"/>
                </a:ext>
              </a:extLst>
            </p:cNvPr>
            <p:cNvSpPr/>
            <p:nvPr/>
          </p:nvSpPr>
          <p:spPr>
            <a:xfrm>
              <a:off x="6048777" y="1322148"/>
              <a:ext cx="6955154" cy="6955154"/>
            </a:xfrm>
            <a:custGeom>
              <a:avLst/>
              <a:gdLst>
                <a:gd name="connsiteX0" fmla="*/ 0 w 6955154"/>
                <a:gd name="connsiteY0" fmla="*/ 0 h 6955154"/>
                <a:gd name="connsiteX1" fmla="*/ 6955155 w 6955154"/>
                <a:gd name="connsiteY1" fmla="*/ 0 h 6955154"/>
                <a:gd name="connsiteX2" fmla="*/ 6955155 w 6955154"/>
                <a:gd name="connsiteY2" fmla="*/ 6955155 h 6955154"/>
                <a:gd name="connsiteX3" fmla="*/ 0 w 6955154"/>
                <a:gd name="connsiteY3" fmla="*/ 6955155 h 69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55154" h="6955154">
                  <a:moveTo>
                    <a:pt x="0" y="0"/>
                  </a:moveTo>
                  <a:lnTo>
                    <a:pt x="6955155" y="0"/>
                  </a:lnTo>
                  <a:lnTo>
                    <a:pt x="6955155" y="6955155"/>
                  </a:lnTo>
                  <a:lnTo>
                    <a:pt x="0" y="6955155"/>
                  </a:lnTo>
                  <a:close/>
                </a:path>
              </a:pathLst>
            </a:custGeom>
            <a:noFill/>
            <a:ln w="18973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6451E60F-994C-7CFF-EFE0-A26426333D7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3C4EE234-63CF-0C5B-9C73-69654AFBDDA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F2106020-E823-32B8-24DE-95D9CE37A86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AF21BE10-F1A5-B807-20B2-C0F3223A92F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715EEB45-ED59-8B8A-FC2F-DE13BA696BFB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038B8FC1-B554-15C1-469C-CEB9E915561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3BDA5557-655D-9FD6-780A-0199DAEEA2DD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5B6A101B-0E78-282A-A324-88FA0C27B193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2BC4A6A1-A103-D077-B02E-B81333A8ED5D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105BF4CF-87DD-DF8D-063F-BCE0DDB2EDB6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AFC7B598-B277-79CA-27CA-A8A4A16E9D86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701AD266-0C44-80DC-87AA-70CF55A892FB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59BA39CD-78A6-5F0F-FC44-2D641EBC0E83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3BF7AA3E-9615-A89F-3280-9460F2A5F87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CA88850F-6DBE-8636-DD22-F88498EFC9C4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9653A578-9469-8F1C-FEF1-049B0A7ABF31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4021A682-34EC-B953-5067-6BE9C8C9479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3CE94548-90B6-7D9F-4691-075FBBB23D4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2BDBE35B-9022-D74F-17EA-89C08CE369AB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4A66FA52-D2E0-4587-20EB-DE838CF3C0F6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A5B9185E-7A52-727E-793E-44FEE082DD44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441BFC5A-BE2B-E65B-8641-2DFF172795A5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B75A872A-A51B-3955-A747-276173D4F0A7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8391572D-55F2-B174-5E33-85659A0F441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3FF6183-F9FD-3308-52FF-FE89D4E1F1F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8E713B2E-EBFF-21CA-D283-D4639D4D5732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150825DD-9545-A5D5-A31B-BC70373F027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033F9ECD-E81D-0F1C-87AD-9987E3F4DE7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1E73E2B-23E2-9750-5E8D-ADE8FD991637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67E542E2-F79D-2D5C-C691-06B92E37E575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45EDF2E0-1415-FEE6-318C-16CE5B52D140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E034AA51-D12B-59B8-C649-FF150B91DEA6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83B95300-2DEF-28D9-12E4-411306CDBD4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3F6A0AB6-AD4F-9900-8BAF-552F5AE74FE0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AB3097-B02E-77D6-2385-BC4D49868AE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50642035-6BA4-599D-3CFB-76A32681A29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F4D618B2-261C-3705-5BA5-A5011BC59EA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635BA4B7-E0FF-2D4F-B15D-21130EB11AA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78A5FA72-942F-84FB-D489-FD673171678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F7861FC7-4F12-4F75-E873-FC6845CA98E5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4E62E565-C2FB-1403-97E6-962987F9A4D7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D54C292B-4A74-3450-F5B1-6167D57A1AA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3FCD1181-F41A-98D4-6E65-D903063605D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3F2D6655-9E1B-F814-986C-DB01FF1A441F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1900EA08-0FEA-476A-195A-C57D7D0FC29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4CAAA9AC-F2FE-AADB-DCFA-883F8B8DE614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FB10EE8-58EE-BA60-6C91-1C80462A4005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4BAF5067-06B7-BAEE-2AB2-6B5EF11E5F31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16DF507F-7F4F-786A-644C-C23ADE367B7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C0FCD8C2-6063-4AB4-1F5D-833AC59D0D44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849A5971-E458-0186-B33F-EAFCF1F07CBF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87E5CE6A-EFA8-3BE2-DB12-9E21037F62D6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617A6E1B-16F9-D768-44B7-B5AB4CE657A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CB6BAA90-17E1-8E3E-ADC0-E6718CED0FD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CDE168C6-1B33-6ED7-8357-9AD971F42E7F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605EDCCB-7F78-A0BC-3312-C1895DFAE68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64B1DF86-7D06-A3F8-4C7D-DC44BC68D1F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D237F825-04D2-C717-3879-2D0234CEC0A5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0266F8F5-3C28-191D-3DC7-4BECCA3C5996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29C1A08F-EFAF-DBE6-A01F-FE5D885A3BD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C4DA76E9-D7A6-1AE3-64A2-A17A198C2284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E11BAEEB-17F7-5834-C8D9-2BF06E528F54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7160E7DE-9F82-C18D-2030-F5EFEB45A670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5992B377-27D0-4640-EC87-85CD1F10EBE4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EB27D527-1073-96AD-18CE-931AC2B30193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324C09F8-91ED-1D64-B4FC-A8CBCC0579D7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44821730-8FCD-15E0-49E2-52FC735681D4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8C1AF44F-502D-EBE2-A494-D883D2CBAE25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58F43EA1-074F-D260-39F0-30E4D4A6B5C7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445393A1-5B94-6FBA-E3C4-642C5B7BA86B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7629334F-FC17-19A2-AC7E-13D8D383459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DE40AFCB-FC1D-38AA-6E3A-85449E9E61F1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92801C70-8825-5F5D-CF62-F469317890E3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457CF77D-4A95-FD15-52D9-941018DF929F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31AE8840-8754-4A5F-96E5-5F59F94AB283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6CD6F3B5-C30B-6802-FB9A-29D098389D24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92C9C2CB-769E-CAF7-CBB0-040710017F27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5B70848E-B9B2-BEAE-A19A-95DC4592FD8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7E66923A-FE42-8CF6-4215-C96E858720CB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26A28E85-B6DF-CF5A-4E96-7571FAE7E8E0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5993F998-9421-E478-E1B9-04DE560283A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E25C39B6-43E4-93BF-28CD-769CB862F800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BAAB298-0EED-03F3-43ED-080A998418AB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52D9CFA7-1650-2176-3251-509552DE2BB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F99397FF-1CEC-3BBB-412F-B020975D19C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A9477A24-0AE6-1B5D-9134-2B276A680A47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E8B717BC-919D-B1CD-AA5D-E34BE9B460AB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41AE1C80-7B19-ABA4-E424-22774C072C35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42DC8045-ED20-F5CF-E953-93F00832E87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F9F6A763-0E1A-ED3D-6847-2CAEBD1AA340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4F41F02A-1E4A-5A4D-08EC-88B087D449F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CE6EB9C1-89F4-8875-97C0-349A4B257035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B51F3FD1-919C-F0F4-8900-0023C7E357A7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37C38D73-382A-8559-11FE-65BDE8FC9B2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324D3232-7923-A0AE-CB91-6BCF15E0D35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7201C59D-853D-7F7F-CA54-4A60BC4F9985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20DF8283-D64F-A50D-1A6C-599E8A148A55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11AF4784-93DA-5EA1-BA33-8BE1CA287F2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6CD6918D-AA68-53BA-0B17-61E0FC6D00C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E65CC52-496F-973D-CE60-9851A371EF5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29F65AB0-D9B0-9D5A-99CA-6700C473B62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CFF03BF8-9C58-EB45-BA7B-A1629ACBF286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8E714E9-0AEE-CA17-2C74-BC665DDC5120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31D04B68-9F59-842A-2DF5-4DDDEC41D914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A66A6167-90D9-E91D-6EEB-5078FE41A04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360C5A20-4E4C-EFE3-432F-F0A47C9335AD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507FD4F3-7AB6-87A3-FCDE-E03F0B71E042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088DACCA-B5C7-D11B-6A58-85DB728F8FB6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568561C5-1EA9-284A-E7A3-4BF3618F8E9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4A04838D-B41D-C4AF-CE86-22144D745802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5D650E66-9C9D-A392-E4A7-1F0FBDFA3CA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32886506-693D-8D16-A2F5-DD65FCC63403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7DED9D85-3981-E634-89E4-76230C01C331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8BDC4D1A-6C03-91A0-04EC-080EDAC3BAEF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44EB548A-8480-C94E-9CD5-8CA2F84E35B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85400553-DD51-8A5C-1B4B-326983E8E84F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4CC9D05C-9A98-F5BA-A539-D0E60578D76F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BBCF4514-4CAB-98B3-7CBF-737252469902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3A0E144D-6FBD-E93B-F202-0B4EEF945C6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5559C877-2450-64AD-4CEF-966DD26C2A0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E135762D-2C6B-FBAE-6E1C-328AD208F927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C322F14A-AD64-475D-F864-D2BE99F9BF90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8A4F92BB-5B97-2F7E-E9D6-B9006FFE79C1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60E6EE21-E491-3E3B-4237-4CE1B4B1BFE5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C5119533-607D-54E9-620A-99919E5AB3E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4EF86AC9-56E9-A368-5111-975053E0E49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606EFFE7-C535-296E-9CF2-A7E2E9FEE902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28F8A5B-5F38-0AF4-DC6E-355B0834865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2E26749E-40DB-3C8D-3D26-50D16335397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16F515DA-C021-507A-E725-01F382505D1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E209B769-C574-B4C6-6043-F96851526E7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8483F4E4-4E08-B728-0C9E-B905B0C21D07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2BAC940A-78E2-8A08-F73F-4F569D19672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F3745675-889E-97C3-81EE-423FAB7A63A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658B02C4-377C-AC19-D4EA-73B3E1AFDD66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D705E3A9-3537-D35A-60C9-F62EE92C02E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CAF0C0E3-938B-48D7-6DAC-9149812A5275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876D7EE9-2437-1CBA-E8BF-EFBB9E211CA2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1D18947-39AF-42F0-D5A0-3120C36098EF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87E0C468-9BFB-7083-9217-6AA621E98DAF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407068EB-F908-CA7C-99A3-ADB5CBBF9976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DBBF471-632B-1C8D-0E69-FE5C2A03531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5BA579BF-9A33-077F-A2E5-4236493A5070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969CC84D-F1F1-3C6E-9F50-72BA9CB74B4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875204F8-A6F6-41AD-6BED-305B7E84868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DCC5D3B6-E69E-497D-C603-0048F5654594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318C29C7-F278-FFA6-73A5-3035FEA0A23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A0DB64BA-0607-FE53-5B17-8A956265D4AF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C5AD333C-0FDC-263F-E912-F5AABB76A521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54CE913B-B82C-98E9-37F9-FAB724790D4F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1F2F4C26-E758-E790-7242-A4F65EC32D24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9468B403-7C2C-AE56-76CB-D6B39CAD012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FC8B7F88-4C8A-EC79-6356-8287C5DD4D22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FCCD76C-E144-6EA4-23BB-AB794337128D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F2A73960-574E-4722-729D-3A63AE41597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D69CDB3A-0789-4BC0-E1C5-5988FC01E681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D1308B0F-0D18-D4CE-962D-113527439EC0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88DA65F8-99ED-ECDC-2972-025D28B93925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B4AD9035-7B0E-E08D-FE9F-A2325B58713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45B77400-7E11-24E1-6456-364E64517143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8282E36C-094C-F81B-CD72-8ABAB168706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0605F728-5857-28C2-FD8B-764B66786AC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8FEC9165-4E95-BFB5-0FE1-F66B5BA4F77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C533E2AF-C4F1-0E16-F05E-326D949D828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AADE374A-05DE-ADBB-36F0-080BA8696E8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7337B973-1F4B-DF59-D3FF-C93137C27E7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0045FCA-822D-77BB-ED6F-42AC2181ACA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C5BB2C47-953C-CFD2-1704-4AFC80DA0D9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D24DA8F7-68F0-DAD0-DF76-89202733941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108458" cap="flat">
              <a:solidFill>
                <a:srgbClr val="8B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F50EF5B8-D168-E227-77E8-AFC8A0BFDEF2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F9A301E8-9225-E2BA-5788-3CB9C375B692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334D21EB-8D6B-A6A6-4195-D4598F9B7FA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42061FBA-D321-BA79-1365-39F2B54A070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D9C6EB22-9298-EF81-E3BA-6569385E0FE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94346AE3-97C7-FD36-EB00-70525D16DD47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E7DB1FDB-5031-F27B-64A9-EDE606F71B77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F9968588-3BC8-4243-3817-41005CB3D944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51B4FF9A-800D-8210-6A9D-1F673EB9705D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8F26B209-719A-78D2-C093-E3AB36773F2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7CCB9ABC-F617-E74F-AA4F-A69D8A4E3390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9538DF34-7A60-33BB-B632-1319DAEFBD22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232AC0FE-48FF-5D87-E94E-55786137324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89A4B66D-C25D-2908-7105-D6D0337ACF8D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0812CE68-8847-B7D2-9EAE-5E46C1C08CD3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1556D671-5600-AA09-135F-E5323A5F3D8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04CF9091-F6E0-5F1B-3476-2D13305F931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EEC4BE82-2759-B3FB-EA9C-096818FD9A27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43E69EEC-37C8-50CC-8F18-1DAB20D6831F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CFB43B6B-2ECD-97F8-7ECD-B0BEC33628F3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4C18EECB-8F32-4655-65DB-4918F22C59C3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8A09DC79-B078-8A4B-80C9-337DCF87FF9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15B1BD87-C485-619D-075A-84BFD8D1994F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B7068695-CE58-082E-8C19-742C5F87F476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7E2F6DDF-A3A4-0163-0ED5-DCE880017DDF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2A726A8C-C50E-8E9B-15C3-98E201BFF194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1D652283-1C74-0BBC-6066-2366B1AE617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A163C270-5F36-CB21-7D94-DD3740FC78B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A6FB3E69-3B86-FDAC-A8E9-8A3C4BB684F3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832C3D13-A48D-E5DE-0B33-9B41417012D6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25AC1912-B63C-0CBC-4294-6DB58458C776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E4608F68-D3C7-BC32-2534-72C23521C7B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83BBA699-2AA7-C269-96FE-E4436F438A0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29B3B063-5327-A87D-7EEF-887103D3B6F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C3A173C2-2CA9-6786-434B-BCFB55CB7EA1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502B839E-9FD3-333F-E55D-203AC5AE5A3F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2FFD178D-BE95-0975-AD93-2626611931A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BD024FCD-2FE9-83E9-248B-426FE671325B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ED99A11D-5246-3773-3C26-9A7459F9F7DD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DBB33E20-509B-8B41-86CA-E1A66ABB5432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8943FB63-A0F3-7F5C-A4BD-5FBD73EC4263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2A47C104-075E-DCC5-6EF1-A841C6BBDFB1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BCCC3F42-5D93-2229-8D82-1AD738A95DF1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724A31BD-042C-1ECC-0AFD-31238E50F28D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B0856756-5E61-8BEF-88D7-F2DD47E6CAB7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E2C5968F-0449-DEA0-5C78-2F4A16451924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ECE4D7D6-995B-5BF9-683B-AF1F1794E672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C8957BFD-1EC4-70A0-1EB6-EBED34A422D4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A44E4EE8-CFE8-E84F-DBB4-B4483FDDFD9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644A69B5-F70C-3772-7237-820729DF1D3B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58232FE5-0D47-1921-B346-3DA8BFC3E1B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985F8C19-6521-D816-811D-DA68686A7A83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DA63250E-F7D5-3959-FE3A-D5B9C5B8C2C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83FDFA0F-9231-B802-DFFB-FE281CC7147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EEB6394F-B327-1BC8-7531-45AC3232E896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34A3EE8B-96E6-E65A-6CD3-416AE11C6C10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0B1B168B-F17A-E77C-BB30-013734B596B5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D4A29A61-89FC-6534-758F-BF50DBC4F320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C71D7BC7-01E7-836F-34F1-DDF5427C35C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66D1E66-BBC8-5BE8-9662-D256F24E7D6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AB69644C-5CB6-C5B2-9471-324C69B8FF76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889FF150-54AC-7C2B-4651-ECACC62D44D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25AE5462-331E-AC6B-76E7-9B052044561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A076833E-A641-D269-C78A-30397947499D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812D90BC-0E1C-CF82-AC56-8AF0C965857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DDBAE565-9CAF-E816-0BE5-FD475FC6500F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FD9105D1-C335-373C-2BB2-434CAE39B975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7824F98A-EB96-4D88-B095-3525A7EB9D96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2196FCBF-B019-EDA8-A924-18D1855DF76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5DB2409-C42B-6B45-7F60-F9FE6F57CFD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8863D51C-3DD1-BC02-BC5C-78A652B3667B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8A550F3B-3F2B-0402-6035-E008A7F2FEA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6939015F-BABC-9237-7FFF-27A5F9493E7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8049D4E-FCAF-4C28-BEB7-08C35D14CB53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8F2EC643-F549-4A5D-8676-31323894736B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CDE1C295-D1FC-857B-ABFA-29A09B1D8291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46CE9926-5DE5-C59D-55B0-F0D07B46FC80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EA24F1A1-7098-AE24-A854-39677E25935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3D7908A1-DB78-A754-03DF-E706747E1F52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99F94EAE-B1E2-5B71-4F96-49C6FFB69AFF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0D33048B-D882-8E99-DF9B-A125FF870F42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FBB0C449-6BD7-155B-5507-9D96CD24E8F3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0C539A1E-7E89-1792-2DB3-5D9627FAF335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9B5695E1-82E1-760E-DA63-B242E829E3A0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4528781C-4443-34DB-6B85-13A8A0E55B53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84A7ECF8-50CD-0E3A-44A3-7598DF34E513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3BEFA6EF-C6FC-AD22-1B21-0F0D780E2E03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C211ED16-F1B7-93DE-A3B4-47ACDAF7F37D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C9FD3187-36B1-189F-A782-4A0E48B70897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E4FDF82E-4C1E-96C0-623F-287E6124145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62BDAF2C-BABE-4857-95F8-ED6A669B8A9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85C67B2A-4A57-B24F-25A4-27B2B10BD8F4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290533EF-8A1F-C5EB-5A3E-B10278869E26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74364C7C-D532-0C32-44BF-D5EFF0606D60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289EE8DD-CFB4-70F0-D8B5-C831DB41DB9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9F2475A1-0CB5-AA79-04A1-E89882FDF33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CE9CF484-CEA5-9A9D-F35A-E966114F61F4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DB75E428-9D0A-05C4-1AD7-F1D908B8BA42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163A3C9E-FF8C-7A55-D077-41322320B62D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2EEBEC6C-E5AA-58FD-977F-955EE843AC1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F927AC17-C33D-5009-3660-492807CACAA2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D28DE842-0618-F452-3785-1B3FDD530526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76EA42FA-8B59-85C2-0173-B304512300A4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6FA41D49-DDCE-0D8C-FA35-9EC909AD834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083F5D0B-79D8-26DD-CBF3-A466C3FF61BF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444EB798-7391-B121-2575-66F56B3E865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8202E802-5E71-FC8A-1333-C109CD1DDC72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602FDA36-021D-8854-0FC0-F78E7CC019D1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EA486D97-091A-8BE3-637D-095E1BF6A7C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2499A170-AD87-9251-9274-DD9FB575303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12CA092C-D48B-61AF-13CF-BE3BE50CB550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DE5DD007-43A9-CB21-BDA3-8BCBC09C049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DC776655-B6D8-4629-F064-ABF8E81D4B90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20BE3F87-6B0A-0540-09AF-D4B5A51B8B9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8150C2E4-BB15-8627-EB1E-02DA135B98C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D1E55417-C390-C477-0238-F2569BE33155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90591310-D56E-0046-925E-602705A85E7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A79A62D5-49A7-AF55-5FF5-460DCF6C518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F89327C8-3EC3-0531-CA76-47689C792AD4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EB624211-AE2C-47EC-C84A-F37274582CE0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2C9C09F5-7ADC-B946-FDC5-D8E58F336302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70756B6C-B365-38B7-27D4-6E4097DD0BA5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1C85504E-C758-6C21-41A4-7580E95E394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3D11F9C1-ADC0-0D36-DDCE-40B281806923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5C60E8DF-0289-E584-0211-2F1EBC80EE80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EC76C1E3-861B-CB4C-BAD7-78AE9D3A9AB5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6BF94AB6-F7C4-42DC-E9E4-D13609BE588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158B6889-902F-48BF-4AB1-ABB2E3E62E5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FC5DD814-197C-B345-0A94-127BBA556646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DC583EBC-E130-EB4E-DC93-153CB62879E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6648E9B-5DBF-4C10-74E7-C43325C2F927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C7077C70-736C-86CA-14E2-00F88DC304F1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12A7F9C7-F121-05D8-D633-AE28B82AEB4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26C30CC8-5483-36DA-A9B6-EE5F5D71D6A6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2695EC31-4B17-C876-D243-DFCB4912D19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0A68C9B0-A0F1-10D8-1935-554AE36AD932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A17340AD-91C8-0DDF-AC3F-0D00E05901B3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8130A606-0068-5009-17F7-8DDB47DAF3BB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826BF26F-8B59-89AD-A73F-1604B5B9F2B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207B7A90-0B3E-ECBB-1D60-F8F2A2497BB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96A7C1D0-DAD5-0199-4713-2A20078592BF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D6B37AD5-225D-2F6A-1420-8D0071FFC2A9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E66D8F46-4B40-F3B5-CB70-D9FA475C12C7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1237A183-BD3E-4A17-6891-3C1A30F38F31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603C279B-C640-B8F6-9029-E18F6A4EA5BD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969BEA2-BF04-1E06-F090-29DEC6533786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F89F7170-15A2-68AD-608E-9B764ECEB025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C8DD0C40-5957-5597-E921-7006943E5F6B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CD4E5AD8-38F3-AD3E-9C37-86C539F9E5E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FEFD2B30-6868-09BA-2C0B-884495108D22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2A3C5E96-6B56-D164-55B2-4FB78119196B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AFBDF6B-8972-F0E9-2A29-4202A117B561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E0F8D07A-12C9-1976-0789-8CE25CAAA057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1586CB9E-AF74-3139-F24B-5EA4CDCF590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FD44F22C-25BB-F36B-5E6E-4BA53B7599D5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349479F6-FC1D-62E6-A5A7-895A018B0340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FA82D29-9DF1-8442-5A25-BFF8E72512A7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4C738C5B-4541-FC30-F915-0858FBAEE74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3B679358-E016-2519-621D-9D770F047973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E998FD4A-2B7C-E251-114C-A6120E8A7237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857D787C-D6C6-3B2C-DD01-722B5617097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313C198-7A26-2865-4654-908DAE30825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9B03E2FC-C723-70BD-6F7E-2DC08E35CEEA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34E7DF47-C842-B600-11A8-714D3C134028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6C414C29-9BC4-ACA8-C74F-6DD86821FBF1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F41FF554-C1D8-64C7-6C50-30C0F10EF1DF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196F40CA-CF13-BCEF-89D0-48E4DE77F02E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1" name="Freeform: Shape 3450">
              <a:extLst>
                <a:ext uri="{FF2B5EF4-FFF2-40B4-BE49-F238E27FC236}">
                  <a16:creationId xmlns:a16="http://schemas.microsoft.com/office/drawing/2014/main" id="{4B7A664D-F997-624E-4CE6-C04D90C17D32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BA05B693-A568-1A54-9F1A-AAD4C3F2B41C}"/>
                </a:ext>
              </a:extLst>
            </p:cNvPr>
            <p:cNvSpPr/>
            <p:nvPr/>
          </p:nvSpPr>
          <p:spPr>
            <a:xfrm>
              <a:off x="8114432" y="3387803"/>
              <a:ext cx="2823972" cy="2823972"/>
            </a:xfrm>
            <a:custGeom>
              <a:avLst/>
              <a:gdLst>
                <a:gd name="connsiteX0" fmla="*/ 0 w 2823972"/>
                <a:gd name="connsiteY0" fmla="*/ 0 h 2823972"/>
                <a:gd name="connsiteX1" fmla="*/ 2823972 w 2823972"/>
                <a:gd name="connsiteY1" fmla="*/ 0 h 2823972"/>
                <a:gd name="connsiteX2" fmla="*/ 2823972 w 2823972"/>
                <a:gd name="connsiteY2" fmla="*/ 2823972 h 2823972"/>
                <a:gd name="connsiteX3" fmla="*/ 0 w 2823972"/>
                <a:gd name="connsiteY3" fmla="*/ 2823972 h 282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3972" h="2823972">
                  <a:moveTo>
                    <a:pt x="0" y="0"/>
                  </a:moveTo>
                  <a:lnTo>
                    <a:pt x="2823972" y="0"/>
                  </a:lnTo>
                  <a:lnTo>
                    <a:pt x="2823972" y="2823972"/>
                  </a:lnTo>
                  <a:lnTo>
                    <a:pt x="0" y="2823972"/>
                  </a:lnTo>
                  <a:close/>
                </a:path>
              </a:pathLst>
            </a:custGeom>
            <a:noFill/>
            <a:ln w="54229" cap="flat">
              <a:solidFill>
                <a:srgbClr val="FF475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9" name="Graphic 8">
            <a:extLst>
              <a:ext uri="{FF2B5EF4-FFF2-40B4-BE49-F238E27FC236}">
                <a16:creationId xmlns:a16="http://schemas.microsoft.com/office/drawing/2014/main" id="{B7D893D2-D9F6-1F8A-CABB-71A792A438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182943" y="355580"/>
            <a:ext cx="12620625" cy="5679281"/>
          </a:xfrm>
          <a:prstGeom prst="rect">
            <a:avLst/>
          </a:prstGeom>
        </p:spPr>
      </p:pic>
      <p:sp>
        <p:nvSpPr>
          <p:cNvPr id="2181" name="Rectangle 2180">
            <a:extLst>
              <a:ext uri="{FF2B5EF4-FFF2-40B4-BE49-F238E27FC236}">
                <a16:creationId xmlns:a16="http://schemas.microsoft.com/office/drawing/2014/main" id="{57D8BD72-B227-E49E-C360-97FE5BD2A3E8}"/>
              </a:ext>
            </a:extLst>
          </p:cNvPr>
          <p:cNvSpPr/>
          <p:nvPr/>
        </p:nvSpPr>
        <p:spPr>
          <a:xfrm>
            <a:off x="13803566" y="1373733"/>
            <a:ext cx="2551443" cy="2630342"/>
          </a:xfrm>
          <a:prstGeom prst="rect">
            <a:avLst/>
          </a:prstGeom>
          <a:solidFill>
            <a:srgbClr val="E2E2E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5" name="Freeform: Shape 774">
            <a:extLst>
              <a:ext uri="{FF2B5EF4-FFF2-40B4-BE49-F238E27FC236}">
                <a16:creationId xmlns:a16="http://schemas.microsoft.com/office/drawing/2014/main" id="{B443C851-D902-EC62-D696-329787980BB9}"/>
              </a:ext>
            </a:extLst>
          </p:cNvPr>
          <p:cNvSpPr/>
          <p:nvPr/>
        </p:nvSpPr>
        <p:spPr>
          <a:xfrm>
            <a:off x="7285964" y="6214582"/>
            <a:ext cx="6858000" cy="6858000"/>
          </a:xfrm>
          <a:custGeom>
            <a:avLst/>
            <a:gdLst>
              <a:gd name="connsiteX0" fmla="*/ 0 w 6858000"/>
              <a:gd name="connsiteY0" fmla="*/ 0 h 6858000"/>
              <a:gd name="connsiteX1" fmla="*/ 6858000 w 6858000"/>
              <a:gd name="connsiteY1" fmla="*/ 0 h 6858000"/>
              <a:gd name="connsiteX2" fmla="*/ 6858000 w 6858000"/>
              <a:gd name="connsiteY2" fmla="*/ 6858000 h 6858000"/>
              <a:gd name="connsiteX3" fmla="*/ 0 w 6858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lnTo>
                  <a:pt x="6858000" y="0"/>
                </a:lnTo>
                <a:lnTo>
                  <a:pt x="6858000" y="6858000"/>
                </a:lnTo>
                <a:lnTo>
                  <a:pt x="0" y="6858000"/>
                </a:lnTo>
                <a:close/>
              </a:path>
            </a:pathLst>
          </a:custGeom>
          <a:noFill/>
          <a:ln w="11906" cap="rnd">
            <a:noFill/>
            <a:prstDash val="solid"/>
            <a:rou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776" name="Graphic 2">
            <a:extLst>
              <a:ext uri="{FF2B5EF4-FFF2-40B4-BE49-F238E27FC236}">
                <a16:creationId xmlns:a16="http://schemas.microsoft.com/office/drawing/2014/main" id="{611AFF8B-02B1-A910-02FB-A5BD80374B6A}"/>
              </a:ext>
            </a:extLst>
          </p:cNvPr>
          <p:cNvGrpSpPr/>
          <p:nvPr/>
        </p:nvGrpSpPr>
        <p:grpSpPr>
          <a:xfrm>
            <a:off x="6512433" y="6383298"/>
            <a:ext cx="6520457" cy="6520457"/>
            <a:chOff x="1816536" y="168711"/>
            <a:chExt cx="6520457" cy="6520457"/>
          </a:xfrm>
        </p:grpSpPr>
        <p:pic>
          <p:nvPicPr>
            <p:cNvPr id="777" name="Picture 776">
              <a:extLst>
                <a:ext uri="{FF2B5EF4-FFF2-40B4-BE49-F238E27FC236}">
                  <a16:creationId xmlns:a16="http://schemas.microsoft.com/office/drawing/2014/main" id="{815EC630-2A97-F4F3-DF5B-2AF18F8AC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90117" y="242292"/>
              <a:ext cx="6373415" cy="6373415"/>
            </a:xfrm>
            <a:custGeom>
              <a:avLst/>
              <a:gdLst>
                <a:gd name="connsiteX0" fmla="*/ 0 w 6373415"/>
                <a:gd name="connsiteY0" fmla="*/ 0 h 6373415"/>
                <a:gd name="connsiteX1" fmla="*/ 6373416 w 6373415"/>
                <a:gd name="connsiteY1" fmla="*/ 0 h 6373415"/>
                <a:gd name="connsiteX2" fmla="*/ 6373416 w 6373415"/>
                <a:gd name="connsiteY2" fmla="*/ 6373416 h 6373415"/>
                <a:gd name="connsiteX3" fmla="*/ 0 w 6373415"/>
                <a:gd name="connsiteY3" fmla="*/ 6373416 h 637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3415" h="6373415">
                  <a:moveTo>
                    <a:pt x="0" y="0"/>
                  </a:moveTo>
                  <a:lnTo>
                    <a:pt x="6373416" y="0"/>
                  </a:lnTo>
                  <a:lnTo>
                    <a:pt x="6373416" y="6373416"/>
                  </a:lnTo>
                  <a:lnTo>
                    <a:pt x="0" y="6373416"/>
                  </a:lnTo>
                  <a:close/>
                </a:path>
              </a:pathLst>
            </a:custGeom>
          </p:spPr>
        </p:pic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67B677CA-A8C1-2222-2716-ED2D83E660B3}"/>
                </a:ext>
              </a:extLst>
            </p:cNvPr>
            <p:cNvSpPr/>
            <p:nvPr/>
          </p:nvSpPr>
          <p:spPr>
            <a:xfrm>
              <a:off x="1890117" y="612540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62A6F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2D328D1B-05F1-59A9-616E-DFF04BB4B328}"/>
                </a:ext>
              </a:extLst>
            </p:cNvPr>
            <p:cNvSpPr/>
            <p:nvPr/>
          </p:nvSpPr>
          <p:spPr>
            <a:xfrm>
              <a:off x="2380416" y="612540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58BB6E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8D5CD144-A6FB-3A1D-F524-320549C881C3}"/>
                </a:ext>
              </a:extLst>
            </p:cNvPr>
            <p:cNvSpPr/>
            <p:nvPr/>
          </p:nvSpPr>
          <p:spPr>
            <a:xfrm>
              <a:off x="2870596" y="612540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04B88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3DE9B23C-DAA2-0B3C-00EB-DE90546C8BAB}"/>
                </a:ext>
              </a:extLst>
            </p:cNvPr>
            <p:cNvSpPr/>
            <p:nvPr/>
          </p:nvSpPr>
          <p:spPr>
            <a:xfrm>
              <a:off x="3360896" y="612540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14386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8F1A22E-7B4F-3037-12FA-196D433B060E}"/>
                </a:ext>
              </a:extLst>
            </p:cNvPr>
            <p:cNvSpPr/>
            <p:nvPr/>
          </p:nvSpPr>
          <p:spPr>
            <a:xfrm>
              <a:off x="3851195" y="612540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CB575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6F684C3A-6D2E-AFB5-60DB-727525D32CED}"/>
                </a:ext>
              </a:extLst>
            </p:cNvPr>
            <p:cNvSpPr/>
            <p:nvPr/>
          </p:nvSpPr>
          <p:spPr>
            <a:xfrm>
              <a:off x="4341375" y="612540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4387B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DECAD090-CFE9-F915-6858-F450F06EC00C}"/>
                </a:ext>
              </a:extLst>
            </p:cNvPr>
            <p:cNvSpPr/>
            <p:nvPr/>
          </p:nvSpPr>
          <p:spPr>
            <a:xfrm>
              <a:off x="4831675" y="612540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0728D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4207C71-515C-3D53-8DE0-E1E1A09A374F}"/>
                </a:ext>
              </a:extLst>
            </p:cNvPr>
            <p:cNvSpPr/>
            <p:nvPr/>
          </p:nvSpPr>
          <p:spPr>
            <a:xfrm>
              <a:off x="5321974" y="612540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FB774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551B6023-E2E4-9CD9-D7F9-10A2BA643FD4}"/>
                </a:ext>
              </a:extLst>
            </p:cNvPr>
            <p:cNvSpPr/>
            <p:nvPr/>
          </p:nvSpPr>
          <p:spPr>
            <a:xfrm>
              <a:off x="5812274" y="612540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EFE52D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2B529DC8-3AF0-36EC-0942-81A77D81FE4E}"/>
                </a:ext>
              </a:extLst>
            </p:cNvPr>
            <p:cNvSpPr/>
            <p:nvPr/>
          </p:nvSpPr>
          <p:spPr>
            <a:xfrm>
              <a:off x="6302454" y="612540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B808D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D1E99164-EA80-D107-F47C-866E82E5BFB4}"/>
                </a:ext>
              </a:extLst>
            </p:cNvPr>
            <p:cNvSpPr/>
            <p:nvPr/>
          </p:nvSpPr>
          <p:spPr>
            <a:xfrm>
              <a:off x="6792753" y="612540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7A086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33844DCE-4633-4121-5A57-54BACA00AEDA}"/>
                </a:ext>
              </a:extLst>
            </p:cNvPr>
            <p:cNvSpPr/>
            <p:nvPr/>
          </p:nvSpPr>
          <p:spPr>
            <a:xfrm>
              <a:off x="7283053" y="612540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B8D8A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F77DD56-07FA-77C1-62F3-4F33CCE4882C}"/>
                </a:ext>
              </a:extLst>
            </p:cNvPr>
            <p:cNvSpPr/>
            <p:nvPr/>
          </p:nvSpPr>
          <p:spPr>
            <a:xfrm>
              <a:off x="7773233" y="612540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99A87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0E2288E8-0921-6E4F-FBE2-42DECB278891}"/>
                </a:ext>
              </a:extLst>
            </p:cNvPr>
            <p:cNvSpPr/>
            <p:nvPr/>
          </p:nvSpPr>
          <p:spPr>
            <a:xfrm>
              <a:off x="1890117" y="56352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0B17B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D4B3B262-D920-4626-ECD9-08CA897DB541}"/>
                </a:ext>
              </a:extLst>
            </p:cNvPr>
            <p:cNvSpPr/>
            <p:nvPr/>
          </p:nvSpPr>
          <p:spPr>
            <a:xfrm>
              <a:off x="2380416" y="56352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9A982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E331A67A-8FFF-CEF5-95CB-EBBE4FFC3CD7}"/>
                </a:ext>
              </a:extLst>
            </p:cNvPr>
            <p:cNvSpPr/>
            <p:nvPr/>
          </p:nvSpPr>
          <p:spPr>
            <a:xfrm>
              <a:off x="2870596" y="56352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A9588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02CBD0F0-6A7E-BD15-2A11-CE4712A4B15B}"/>
                </a:ext>
              </a:extLst>
            </p:cNvPr>
            <p:cNvSpPr/>
            <p:nvPr/>
          </p:nvSpPr>
          <p:spPr>
            <a:xfrm>
              <a:off x="3360896" y="56352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63C266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25594CE1-AF46-A9C3-EABF-BA1002FE4CBB}"/>
                </a:ext>
              </a:extLst>
            </p:cNvPr>
            <p:cNvSpPr/>
            <p:nvPr/>
          </p:nvSpPr>
          <p:spPr>
            <a:xfrm>
              <a:off x="3851195" y="56352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C5C8A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2723071B-1882-1DC9-E625-C2B5BD14E190}"/>
                </a:ext>
              </a:extLst>
            </p:cNvPr>
            <p:cNvSpPr/>
            <p:nvPr/>
          </p:nvSpPr>
          <p:spPr>
            <a:xfrm>
              <a:off x="4341375" y="56352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67C463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7395A002-B6AE-7132-8863-6BCC875A9BFE}"/>
                </a:ext>
              </a:extLst>
            </p:cNvPr>
            <p:cNvSpPr/>
            <p:nvPr/>
          </p:nvSpPr>
          <p:spPr>
            <a:xfrm>
              <a:off x="4831675" y="56352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8FD44D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9BAC8644-1CF6-0BDC-555D-ADDC0446C2A6}"/>
                </a:ext>
              </a:extLst>
            </p:cNvPr>
            <p:cNvSpPr/>
            <p:nvPr/>
          </p:nvSpPr>
          <p:spPr>
            <a:xfrm>
              <a:off x="5321974" y="56352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4397D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EC7E7F67-B5D3-DC53-3BDC-FCADAF8F7B87}"/>
                </a:ext>
              </a:extLst>
            </p:cNvPr>
            <p:cNvSpPr/>
            <p:nvPr/>
          </p:nvSpPr>
          <p:spPr>
            <a:xfrm>
              <a:off x="5812274" y="56352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5155E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F7C52BD8-5F37-B11A-675F-2EA7EC9653C6}"/>
                </a:ext>
              </a:extLst>
            </p:cNvPr>
            <p:cNvSpPr/>
            <p:nvPr/>
          </p:nvSpPr>
          <p:spPr>
            <a:xfrm>
              <a:off x="6302454" y="56352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E1E234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7501337A-F9C0-07CD-6CF7-2045CF4277D7}"/>
                </a:ext>
              </a:extLst>
            </p:cNvPr>
            <p:cNvSpPr/>
            <p:nvPr/>
          </p:nvSpPr>
          <p:spPr>
            <a:xfrm>
              <a:off x="6792753" y="56352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A798E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5180759F-F19B-A49A-2C8E-2649674FFFE2}"/>
                </a:ext>
              </a:extLst>
            </p:cNvPr>
            <p:cNvSpPr/>
            <p:nvPr/>
          </p:nvSpPr>
          <p:spPr>
            <a:xfrm>
              <a:off x="7283053" y="56352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F2E52B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CA3D1BAE-AFA2-3BA4-9F10-E5ED19001AD1}"/>
                </a:ext>
              </a:extLst>
            </p:cNvPr>
            <p:cNvSpPr/>
            <p:nvPr/>
          </p:nvSpPr>
          <p:spPr>
            <a:xfrm>
              <a:off x="7773233" y="56352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A788E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FC55BAC7-87AF-27FD-8453-7865CCE48484}"/>
                </a:ext>
              </a:extLst>
            </p:cNvPr>
            <p:cNvSpPr/>
            <p:nvPr/>
          </p:nvSpPr>
          <p:spPr>
            <a:xfrm>
              <a:off x="1890117" y="51449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3A884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62E570BE-22D1-959B-B0C8-E2909C88A4D7}"/>
                </a:ext>
              </a:extLst>
            </p:cNvPr>
            <p:cNvSpPr/>
            <p:nvPr/>
          </p:nvSpPr>
          <p:spPr>
            <a:xfrm>
              <a:off x="2380416" y="51449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53175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49420E5F-C773-9F63-3ADB-2A85E1EED171}"/>
                </a:ext>
              </a:extLst>
            </p:cNvPr>
            <p:cNvSpPr/>
            <p:nvPr/>
          </p:nvSpPr>
          <p:spPr>
            <a:xfrm>
              <a:off x="2870596" y="51449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DDE235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0901881-8B6F-6541-654D-6C590F053A86}"/>
                </a:ext>
              </a:extLst>
            </p:cNvPr>
            <p:cNvSpPr/>
            <p:nvPr/>
          </p:nvSpPr>
          <p:spPr>
            <a:xfrm>
              <a:off x="3360896" y="51449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54B971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2694DCCD-32B3-4970-EEF4-217EAAB44D11}"/>
                </a:ext>
              </a:extLst>
            </p:cNvPr>
            <p:cNvSpPr/>
            <p:nvPr/>
          </p:nvSpPr>
          <p:spPr>
            <a:xfrm>
              <a:off x="3851195" y="51449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2AC80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6576398A-DCAD-AE26-0F6B-E2D1C14336E0}"/>
                </a:ext>
              </a:extLst>
            </p:cNvPr>
            <p:cNvSpPr/>
            <p:nvPr/>
          </p:nvSpPr>
          <p:spPr>
            <a:xfrm>
              <a:off x="4341375" y="51449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5A285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1F8F87CE-1094-9C7A-BD30-9BEE81295D83}"/>
                </a:ext>
              </a:extLst>
            </p:cNvPr>
            <p:cNvSpPr/>
            <p:nvPr/>
          </p:nvSpPr>
          <p:spPr>
            <a:xfrm>
              <a:off x="4831675" y="51449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AAE7D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9A135EEB-CAC8-D3EE-DEC5-D9985461BF06}"/>
                </a:ext>
              </a:extLst>
            </p:cNvPr>
            <p:cNvSpPr/>
            <p:nvPr/>
          </p:nvSpPr>
          <p:spPr>
            <a:xfrm>
              <a:off x="5321974" y="51449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B9189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18D7DA9E-6105-6CAD-DCEB-5BC951E7D4AE}"/>
                </a:ext>
              </a:extLst>
            </p:cNvPr>
            <p:cNvSpPr/>
            <p:nvPr/>
          </p:nvSpPr>
          <p:spPr>
            <a:xfrm>
              <a:off x="5812274" y="51449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56A8C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154DED2-78E7-8C3E-C7F7-169BF46EAFFF}"/>
                </a:ext>
              </a:extLst>
            </p:cNvPr>
            <p:cNvSpPr/>
            <p:nvPr/>
          </p:nvSpPr>
          <p:spPr>
            <a:xfrm>
              <a:off x="6302454" y="51449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40757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9D586AB-43FE-7E3B-0E35-8313499AF0FE}"/>
                </a:ext>
              </a:extLst>
            </p:cNvPr>
            <p:cNvSpPr/>
            <p:nvPr/>
          </p:nvSpPr>
          <p:spPr>
            <a:xfrm>
              <a:off x="6792753" y="51449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5DBE6B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2451387E-D4D1-F9E2-EC71-ABE06030ECE7}"/>
                </a:ext>
              </a:extLst>
            </p:cNvPr>
            <p:cNvSpPr/>
            <p:nvPr/>
          </p:nvSpPr>
          <p:spPr>
            <a:xfrm>
              <a:off x="7283053" y="51449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5105B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4E141B1B-348F-604D-55DF-228BE4909FE7}"/>
                </a:ext>
              </a:extLst>
            </p:cNvPr>
            <p:cNvSpPr/>
            <p:nvPr/>
          </p:nvSpPr>
          <p:spPr>
            <a:xfrm>
              <a:off x="7773233" y="5144928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C3DD3F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A97B6B0-5BBF-4432-CCC3-C762999B631E}"/>
                </a:ext>
              </a:extLst>
            </p:cNvPr>
            <p:cNvSpPr/>
            <p:nvPr/>
          </p:nvSpPr>
          <p:spPr>
            <a:xfrm>
              <a:off x="1890117" y="465462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B7F8D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80E440C9-7AEA-8B6E-B19F-5C1A4712C91F}"/>
                </a:ext>
              </a:extLst>
            </p:cNvPr>
            <p:cNvSpPr/>
            <p:nvPr/>
          </p:nvSpPr>
          <p:spPr>
            <a:xfrm>
              <a:off x="2380416" y="465462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D9E137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C6BF3B5D-3949-ABB6-E96C-AD64E4AC620D}"/>
                </a:ext>
              </a:extLst>
            </p:cNvPr>
            <p:cNvSpPr/>
            <p:nvPr/>
          </p:nvSpPr>
          <p:spPr>
            <a:xfrm>
              <a:off x="2870596" y="465462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3A784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304600FE-8EB2-D47C-3B0D-8BE6C393C02B}"/>
                </a:ext>
              </a:extLst>
            </p:cNvPr>
            <p:cNvSpPr/>
            <p:nvPr/>
          </p:nvSpPr>
          <p:spPr>
            <a:xfrm>
              <a:off x="3360896" y="465462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5FBF69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03EEF6E7-3033-5718-706F-4C9D537BAF02}"/>
                </a:ext>
              </a:extLst>
            </p:cNvPr>
            <p:cNvSpPr/>
            <p:nvPr/>
          </p:nvSpPr>
          <p:spPr>
            <a:xfrm>
              <a:off x="3851195" y="465462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4A585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86DA512B-42E0-6A74-6AB1-4D2DD2B6158F}"/>
                </a:ext>
              </a:extLst>
            </p:cNvPr>
            <p:cNvSpPr/>
            <p:nvPr/>
          </p:nvSpPr>
          <p:spPr>
            <a:xfrm>
              <a:off x="4341375" y="465462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C878B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776B380B-7BE1-3BC8-AAB9-81C05BAAE3D0}"/>
                </a:ext>
              </a:extLst>
            </p:cNvPr>
            <p:cNvSpPr/>
            <p:nvPr/>
          </p:nvSpPr>
          <p:spPr>
            <a:xfrm>
              <a:off x="4831675" y="465462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E5389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24BB4D92-CF28-BC00-F496-B1A329F317C3}"/>
                </a:ext>
              </a:extLst>
            </p:cNvPr>
            <p:cNvSpPr/>
            <p:nvPr/>
          </p:nvSpPr>
          <p:spPr>
            <a:xfrm>
              <a:off x="5321974" y="465462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9628B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FB50C175-F4EA-E52F-AC16-29299E914E3B}"/>
                </a:ext>
              </a:extLst>
            </p:cNvPr>
            <p:cNvSpPr/>
            <p:nvPr/>
          </p:nvSpPr>
          <p:spPr>
            <a:xfrm>
              <a:off x="5812274" y="465462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40154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72FA0A-A2C3-D416-DD93-9324CBD86F1F}"/>
                </a:ext>
              </a:extLst>
            </p:cNvPr>
            <p:cNvSpPr/>
            <p:nvPr/>
          </p:nvSpPr>
          <p:spPr>
            <a:xfrm>
              <a:off x="6302454" y="465462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79E86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CA458D68-8C45-37F5-15C1-3299A0C98011}"/>
                </a:ext>
              </a:extLst>
            </p:cNvPr>
            <p:cNvSpPr/>
            <p:nvPr/>
          </p:nvSpPr>
          <p:spPr>
            <a:xfrm>
              <a:off x="6792753" y="465462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A5F8B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E6F82927-2B39-3E77-8B64-FC5E75A536C3}"/>
                </a:ext>
              </a:extLst>
            </p:cNvPr>
            <p:cNvSpPr/>
            <p:nvPr/>
          </p:nvSpPr>
          <p:spPr>
            <a:xfrm>
              <a:off x="7283053" y="465462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B4DB43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F36BC5CE-8A6F-F547-1647-5DDBE2EF946E}"/>
                </a:ext>
              </a:extLst>
            </p:cNvPr>
            <p:cNvSpPr/>
            <p:nvPr/>
          </p:nvSpPr>
          <p:spPr>
            <a:xfrm>
              <a:off x="7773233" y="465462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B8DB42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E981BDA3-3E53-A369-8A87-BE83D43FCB1B}"/>
                </a:ext>
              </a:extLst>
            </p:cNvPr>
            <p:cNvSpPr/>
            <p:nvPr/>
          </p:nvSpPr>
          <p:spPr>
            <a:xfrm>
              <a:off x="1890117" y="41644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B8B8A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CC663763-0E8C-CD64-B163-391210FAEB63}"/>
                </a:ext>
              </a:extLst>
            </p:cNvPr>
            <p:cNvSpPr/>
            <p:nvPr/>
          </p:nvSpPr>
          <p:spPr>
            <a:xfrm>
              <a:off x="2380416" y="41644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B8E8A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039B7764-DB94-0484-62C6-6D3433A178E2}"/>
                </a:ext>
              </a:extLst>
            </p:cNvPr>
            <p:cNvSpPr/>
            <p:nvPr/>
          </p:nvSpPr>
          <p:spPr>
            <a:xfrm>
              <a:off x="2870596" y="41644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78CF54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A812C722-4B8A-020E-219A-8FA8985C9496}"/>
                </a:ext>
              </a:extLst>
            </p:cNvPr>
            <p:cNvSpPr/>
            <p:nvPr/>
          </p:nvSpPr>
          <p:spPr>
            <a:xfrm>
              <a:off x="3360896" y="41644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A618B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905814E3-CBD3-AA42-C28D-759FAB0B1F78}"/>
                </a:ext>
              </a:extLst>
            </p:cNvPr>
            <p:cNvSpPr/>
            <p:nvPr/>
          </p:nvSpPr>
          <p:spPr>
            <a:xfrm>
              <a:off x="3851195" y="41644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24184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71A07E2B-3EB5-AC7A-DC50-C8AC41F4AD0C}"/>
                </a:ext>
              </a:extLst>
            </p:cNvPr>
            <p:cNvSpPr/>
            <p:nvPr/>
          </p:nvSpPr>
          <p:spPr>
            <a:xfrm>
              <a:off x="4341375" y="41644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CBDF3C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22AE86ED-8AA9-9493-B236-17EBE3B51848}"/>
                </a:ext>
              </a:extLst>
            </p:cNvPr>
            <p:cNvSpPr/>
            <p:nvPr/>
          </p:nvSpPr>
          <p:spPr>
            <a:xfrm>
              <a:off x="4831675" y="41644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EBE42F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2E3A22D4-1C04-CF75-12A7-1EA88FE95E7D}"/>
                </a:ext>
              </a:extLst>
            </p:cNvPr>
            <p:cNvSpPr/>
            <p:nvPr/>
          </p:nvSpPr>
          <p:spPr>
            <a:xfrm>
              <a:off x="5321974" y="41644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6256A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DE6BD1D0-0EBA-D5D3-9F52-692773E6BC3A}"/>
                </a:ext>
              </a:extLst>
            </p:cNvPr>
            <p:cNvSpPr/>
            <p:nvPr/>
          </p:nvSpPr>
          <p:spPr>
            <a:xfrm>
              <a:off x="5812274" y="41644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36D8D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07D297CE-D1EA-BDB5-5C70-06F2BEC8BD45}"/>
                </a:ext>
              </a:extLst>
            </p:cNvPr>
            <p:cNvSpPr/>
            <p:nvPr/>
          </p:nvSpPr>
          <p:spPr>
            <a:xfrm>
              <a:off x="6302454" y="41644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8648B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B6FFD32-ACF4-421F-450C-2B0D31D38651}"/>
                </a:ext>
              </a:extLst>
            </p:cNvPr>
            <p:cNvSpPr/>
            <p:nvPr/>
          </p:nvSpPr>
          <p:spPr>
            <a:xfrm>
              <a:off x="6792753" y="41644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40455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532EE696-8059-597E-38BD-C72E526232F2}"/>
                </a:ext>
              </a:extLst>
            </p:cNvPr>
            <p:cNvSpPr/>
            <p:nvPr/>
          </p:nvSpPr>
          <p:spPr>
            <a:xfrm>
              <a:off x="7283053" y="41644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53376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78555060-ECE6-B59C-8FD5-9D5800DCDBE1}"/>
                </a:ext>
              </a:extLst>
            </p:cNvPr>
            <p:cNvSpPr/>
            <p:nvPr/>
          </p:nvSpPr>
          <p:spPr>
            <a:xfrm>
              <a:off x="7773233" y="41644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6276C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FC0B5C28-B73F-87ED-374F-9A17C6178657}"/>
                </a:ext>
              </a:extLst>
            </p:cNvPr>
            <p:cNvSpPr/>
            <p:nvPr/>
          </p:nvSpPr>
          <p:spPr>
            <a:xfrm>
              <a:off x="1890117" y="36741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99888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2439F6BD-828A-2ACB-D633-11C61344BAED}"/>
                </a:ext>
              </a:extLst>
            </p:cNvPr>
            <p:cNvSpPr/>
            <p:nvPr/>
          </p:nvSpPr>
          <p:spPr>
            <a:xfrm>
              <a:off x="2380416" y="36741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D6E138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B5D7898A-6347-BACE-EFCA-4BC368686DB2}"/>
                </a:ext>
              </a:extLst>
            </p:cNvPr>
            <p:cNvSpPr/>
            <p:nvPr/>
          </p:nvSpPr>
          <p:spPr>
            <a:xfrm>
              <a:off x="2870596" y="36741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A9788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576A776C-C0AC-BBD9-ABB0-E17654DDA9AE}"/>
                </a:ext>
              </a:extLst>
            </p:cNvPr>
            <p:cNvSpPr/>
            <p:nvPr/>
          </p:nvSpPr>
          <p:spPr>
            <a:xfrm>
              <a:off x="3360896" y="36741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B9089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1646A481-ABBC-1634-4D7D-F9B991817A2D}"/>
                </a:ext>
              </a:extLst>
            </p:cNvPr>
            <p:cNvSpPr/>
            <p:nvPr/>
          </p:nvSpPr>
          <p:spPr>
            <a:xfrm>
              <a:off x="3851195" y="36741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C898B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6A88A179-2AA9-0F91-941C-2168B02F68D7}"/>
                </a:ext>
              </a:extLst>
            </p:cNvPr>
            <p:cNvSpPr/>
            <p:nvPr/>
          </p:nvSpPr>
          <p:spPr>
            <a:xfrm>
              <a:off x="4341375" y="36741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7DD150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147AB794-7A61-414D-94A4-DCB33E0680F9}"/>
                </a:ext>
              </a:extLst>
            </p:cNvPr>
            <p:cNvSpPr/>
            <p:nvPr/>
          </p:nvSpPr>
          <p:spPr>
            <a:xfrm>
              <a:off x="4831675" y="36741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8BD44E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63F3D405-3915-4A1B-B4F7-A56BC7323BB9}"/>
                </a:ext>
              </a:extLst>
            </p:cNvPr>
            <p:cNvSpPr/>
            <p:nvPr/>
          </p:nvSpPr>
          <p:spPr>
            <a:xfrm>
              <a:off x="5321974" y="36741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26F8D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6A41111-F594-585D-74FC-F41628E23111}"/>
                </a:ext>
              </a:extLst>
            </p:cNvPr>
            <p:cNvSpPr/>
            <p:nvPr/>
          </p:nvSpPr>
          <p:spPr>
            <a:xfrm>
              <a:off x="5812274" y="36741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14888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F55C13F2-3359-553D-FA3F-5203A40365D7}"/>
                </a:ext>
              </a:extLst>
            </p:cNvPr>
            <p:cNvSpPr/>
            <p:nvPr/>
          </p:nvSpPr>
          <p:spPr>
            <a:xfrm>
              <a:off x="6302454" y="36741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86D34F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8DBAE2A6-8A6D-6317-CC5D-EB6D759D5507}"/>
                </a:ext>
              </a:extLst>
            </p:cNvPr>
            <p:cNvSpPr/>
            <p:nvPr/>
          </p:nvSpPr>
          <p:spPr>
            <a:xfrm>
              <a:off x="6792753" y="36741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51760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16F46556-7A4E-83AC-D45A-B44BBFA1F244}"/>
                </a:ext>
              </a:extLst>
            </p:cNvPr>
            <p:cNvSpPr/>
            <p:nvPr/>
          </p:nvSpPr>
          <p:spPr>
            <a:xfrm>
              <a:off x="7283053" y="36741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89B87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AC633462-6367-95F3-21D6-D7674B99BB14}"/>
                </a:ext>
              </a:extLst>
            </p:cNvPr>
            <p:cNvSpPr/>
            <p:nvPr/>
          </p:nvSpPr>
          <p:spPr>
            <a:xfrm>
              <a:off x="7773233" y="3674149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62369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3E466A1A-54E8-2904-4F89-138F5C9D93FD}"/>
                </a:ext>
              </a:extLst>
            </p:cNvPr>
            <p:cNvSpPr/>
            <p:nvPr/>
          </p:nvSpPr>
          <p:spPr>
            <a:xfrm>
              <a:off x="1890117" y="31838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74CD57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C14D1522-1A22-8E24-5606-F3C870AD1AFC}"/>
                </a:ext>
              </a:extLst>
            </p:cNvPr>
            <p:cNvSpPr/>
            <p:nvPr/>
          </p:nvSpPr>
          <p:spPr>
            <a:xfrm>
              <a:off x="2380416" y="31838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61F66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21BB79EA-994C-3673-4862-EEFA323504BB}"/>
                </a:ext>
              </a:extLst>
            </p:cNvPr>
            <p:cNvSpPr/>
            <p:nvPr/>
          </p:nvSpPr>
          <p:spPr>
            <a:xfrm>
              <a:off x="2870596" y="31838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61C068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309AD869-A266-686F-4679-B5BE4E5C5637}"/>
                </a:ext>
              </a:extLst>
            </p:cNvPr>
            <p:cNvSpPr/>
            <p:nvPr/>
          </p:nvSpPr>
          <p:spPr>
            <a:xfrm>
              <a:off x="3360896" y="31838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D588A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F450BB07-AD0E-80A8-8588-91C16AEB001D}"/>
                </a:ext>
              </a:extLst>
            </p:cNvPr>
            <p:cNvSpPr/>
            <p:nvPr/>
          </p:nvSpPr>
          <p:spPr>
            <a:xfrm>
              <a:off x="3851195" y="31838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D2E039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B3DBD7D7-4DDF-C8A3-7313-3FE3EE3D70B4}"/>
                </a:ext>
              </a:extLst>
            </p:cNvPr>
            <p:cNvSpPr/>
            <p:nvPr/>
          </p:nvSpPr>
          <p:spPr>
            <a:xfrm>
              <a:off x="4341375" y="31838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A4D848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7F092AD0-2B1C-30E6-A949-C64A62ED728B}"/>
                </a:ext>
              </a:extLst>
            </p:cNvPr>
            <p:cNvSpPr/>
            <p:nvPr/>
          </p:nvSpPr>
          <p:spPr>
            <a:xfrm>
              <a:off x="4831675" y="31838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40154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BB8E71E0-6EBE-5B63-3C8E-6A14B8BE245C}"/>
                </a:ext>
              </a:extLst>
            </p:cNvPr>
            <p:cNvSpPr/>
            <p:nvPr/>
          </p:nvSpPr>
          <p:spPr>
            <a:xfrm>
              <a:off x="5321974" y="31838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82D250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4B6DDED3-9C5D-D517-62D2-2B2CF673D575}"/>
                </a:ext>
              </a:extLst>
            </p:cNvPr>
            <p:cNvSpPr/>
            <p:nvPr/>
          </p:nvSpPr>
          <p:spPr>
            <a:xfrm>
              <a:off x="5812274" y="31838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33E81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AFDA41B6-DEEF-4DE3-FB48-B6A5DCB10FFE}"/>
                </a:ext>
              </a:extLst>
            </p:cNvPr>
            <p:cNvSpPr/>
            <p:nvPr/>
          </p:nvSpPr>
          <p:spPr>
            <a:xfrm>
              <a:off x="6302454" y="31838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A0D749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2887E9A6-6E05-7CE9-61E9-EE562C6483A9}"/>
                </a:ext>
              </a:extLst>
            </p:cNvPr>
            <p:cNvSpPr/>
            <p:nvPr/>
          </p:nvSpPr>
          <p:spPr>
            <a:xfrm>
              <a:off x="6792753" y="31838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52E72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EA25BCEE-F3DE-D068-B66F-8372AF43DF95}"/>
                </a:ext>
              </a:extLst>
            </p:cNvPr>
            <p:cNvSpPr/>
            <p:nvPr/>
          </p:nvSpPr>
          <p:spPr>
            <a:xfrm>
              <a:off x="7283053" y="31838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D758E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629AD48D-18F9-FB0E-5E78-1D260680DDCC}"/>
                </a:ext>
              </a:extLst>
            </p:cNvPr>
            <p:cNvSpPr/>
            <p:nvPr/>
          </p:nvSpPr>
          <p:spPr>
            <a:xfrm>
              <a:off x="7773233" y="31838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79D052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7FF47023-F1A3-B712-360C-C0EB764A3E86}"/>
                </a:ext>
              </a:extLst>
            </p:cNvPr>
            <p:cNvSpPr/>
            <p:nvPr/>
          </p:nvSpPr>
          <p:spPr>
            <a:xfrm>
              <a:off x="1890117" y="26935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04988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140052E6-B2E3-FD13-A32C-75396C8DFD70}"/>
                </a:ext>
              </a:extLst>
            </p:cNvPr>
            <p:cNvSpPr/>
            <p:nvPr/>
          </p:nvSpPr>
          <p:spPr>
            <a:xfrm>
              <a:off x="2380416" y="26935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EAB81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41A75757-29A0-5543-F5DD-6B5581954811}"/>
                </a:ext>
              </a:extLst>
            </p:cNvPr>
            <p:cNvSpPr/>
            <p:nvPr/>
          </p:nvSpPr>
          <p:spPr>
            <a:xfrm>
              <a:off x="2870596" y="26935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52F73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E0C5D1D5-862C-20E6-15CF-44E1C77390A0}"/>
                </a:ext>
              </a:extLst>
            </p:cNvPr>
            <p:cNvSpPr/>
            <p:nvPr/>
          </p:nvSpPr>
          <p:spPr>
            <a:xfrm>
              <a:off x="3360896" y="26935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B9389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7D84A175-2C14-0EF7-007B-564E64187BD2}"/>
                </a:ext>
              </a:extLst>
            </p:cNvPr>
            <p:cNvSpPr/>
            <p:nvPr/>
          </p:nvSpPr>
          <p:spPr>
            <a:xfrm>
              <a:off x="3851195" y="26935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9B476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D23369AC-1F69-2DB0-F72F-7A4E52710B58}"/>
                </a:ext>
              </a:extLst>
            </p:cNvPr>
            <p:cNvSpPr/>
            <p:nvPr/>
          </p:nvSpPr>
          <p:spPr>
            <a:xfrm>
              <a:off x="4341375" y="26935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14687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A21DC06-554A-E0A6-1C77-E9EA0BB88128}"/>
                </a:ext>
              </a:extLst>
            </p:cNvPr>
            <p:cNvSpPr/>
            <p:nvPr/>
          </p:nvSpPr>
          <p:spPr>
            <a:xfrm>
              <a:off x="4831675" y="26935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6688C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A3F4EDCE-C73F-715B-EDFD-694A27436E43}"/>
                </a:ext>
              </a:extLst>
            </p:cNvPr>
            <p:cNvSpPr/>
            <p:nvPr/>
          </p:nvSpPr>
          <p:spPr>
            <a:xfrm>
              <a:off x="5321974" y="26935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BFDD40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9B4D594C-6A7C-003F-8242-855980CCF2AC}"/>
                </a:ext>
              </a:extLst>
            </p:cNvPr>
            <p:cNvSpPr/>
            <p:nvPr/>
          </p:nvSpPr>
          <p:spPr>
            <a:xfrm>
              <a:off x="5812274" y="26935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4367A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AE21EBCF-17FF-4760-4F37-1FAE4E8D0C79}"/>
                </a:ext>
              </a:extLst>
            </p:cNvPr>
            <p:cNvSpPr/>
            <p:nvPr/>
          </p:nvSpPr>
          <p:spPr>
            <a:xfrm>
              <a:off x="6302454" y="26935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C768E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291A9CC1-B810-32AB-35F4-A772EB667EA1}"/>
                </a:ext>
              </a:extLst>
            </p:cNvPr>
            <p:cNvSpPr/>
            <p:nvPr/>
          </p:nvSpPr>
          <p:spPr>
            <a:xfrm>
              <a:off x="6792753" y="26935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FDE725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494B513A-448D-98FD-4216-EB7C0958A144}"/>
                </a:ext>
              </a:extLst>
            </p:cNvPr>
            <p:cNvSpPr/>
            <p:nvPr/>
          </p:nvSpPr>
          <p:spPr>
            <a:xfrm>
              <a:off x="7283053" y="26935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C7DE3D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9C8E5949-BA62-2358-9C13-4852007DE007}"/>
                </a:ext>
              </a:extLst>
            </p:cNvPr>
            <p:cNvSpPr/>
            <p:nvPr/>
          </p:nvSpPr>
          <p:spPr>
            <a:xfrm>
              <a:off x="7773233" y="269355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F5089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B70A75BC-0F18-16BF-895F-D086580F7825}"/>
                </a:ext>
              </a:extLst>
            </p:cNvPr>
            <p:cNvSpPr/>
            <p:nvPr/>
          </p:nvSpPr>
          <p:spPr>
            <a:xfrm>
              <a:off x="1890117" y="220337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04D88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02F26BB6-9677-32F1-00BB-3D09E923D40B}"/>
                </a:ext>
              </a:extLst>
            </p:cNvPr>
            <p:cNvSpPr/>
            <p:nvPr/>
          </p:nvSpPr>
          <p:spPr>
            <a:xfrm>
              <a:off x="2380416" y="220337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65C365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8BD890F6-9861-CE6F-CF2A-BE7256155583}"/>
                </a:ext>
              </a:extLst>
            </p:cNvPr>
            <p:cNvSpPr/>
            <p:nvPr/>
          </p:nvSpPr>
          <p:spPr>
            <a:xfrm>
              <a:off x="2870596" y="220337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69C562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B8B38E39-2366-2910-783E-10CDA7D856E7}"/>
                </a:ext>
              </a:extLst>
            </p:cNvPr>
            <p:cNvSpPr/>
            <p:nvPr/>
          </p:nvSpPr>
          <p:spPr>
            <a:xfrm>
              <a:off x="3360896" y="220337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CEDF3B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90030B12-8DFA-9B53-EB82-75CB957B2B1D}"/>
                </a:ext>
              </a:extLst>
            </p:cNvPr>
            <p:cNvSpPr/>
            <p:nvPr/>
          </p:nvSpPr>
          <p:spPr>
            <a:xfrm>
              <a:off x="3851195" y="220337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52C70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54957371-B64A-DBB2-1E2C-0478C7ED746A}"/>
                </a:ext>
              </a:extLst>
            </p:cNvPr>
            <p:cNvSpPr/>
            <p:nvPr/>
          </p:nvSpPr>
          <p:spPr>
            <a:xfrm>
              <a:off x="4341375" y="220337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F6E629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1BF77BB9-DACE-792F-27ED-0F50A2E2BD0E}"/>
                </a:ext>
              </a:extLst>
            </p:cNvPr>
            <p:cNvSpPr/>
            <p:nvPr/>
          </p:nvSpPr>
          <p:spPr>
            <a:xfrm>
              <a:off x="4831675" y="220337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6DC85E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3C1A1A84-29AC-ADF4-1211-5DB443D82E50}"/>
                </a:ext>
              </a:extLst>
            </p:cNvPr>
            <p:cNvSpPr/>
            <p:nvPr/>
          </p:nvSpPr>
          <p:spPr>
            <a:xfrm>
              <a:off x="5321974" y="220337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B828C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A4BAD010-0BB4-B542-C659-A409AE1F4B85}"/>
                </a:ext>
              </a:extLst>
            </p:cNvPr>
            <p:cNvSpPr/>
            <p:nvPr/>
          </p:nvSpPr>
          <p:spPr>
            <a:xfrm>
              <a:off x="5812274" y="220337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A9489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93B4315D-C634-0F6C-512A-16F6F69E0618}"/>
                </a:ext>
              </a:extLst>
            </p:cNvPr>
            <p:cNvSpPr/>
            <p:nvPr/>
          </p:nvSpPr>
          <p:spPr>
            <a:xfrm>
              <a:off x="6302454" y="220337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DAF7C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C5684D48-BB47-D5D3-CC2E-96693CCB569A}"/>
                </a:ext>
              </a:extLst>
            </p:cNvPr>
            <p:cNvSpPr/>
            <p:nvPr/>
          </p:nvSpPr>
          <p:spPr>
            <a:xfrm>
              <a:off x="6792753" y="220337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61D64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3C2FD243-6A2E-F20D-F777-A805A04A3F4A}"/>
                </a:ext>
              </a:extLst>
            </p:cNvPr>
            <p:cNvSpPr/>
            <p:nvPr/>
          </p:nvSpPr>
          <p:spPr>
            <a:xfrm>
              <a:off x="7283053" y="220337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B5E8B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CEC06094-20C7-FA6B-7ACD-A66C9359E913}"/>
                </a:ext>
              </a:extLst>
            </p:cNvPr>
            <p:cNvSpPr/>
            <p:nvPr/>
          </p:nvSpPr>
          <p:spPr>
            <a:xfrm>
              <a:off x="7773233" y="2203370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14587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724802C1-8534-611A-7ECE-592097C12617}"/>
                </a:ext>
              </a:extLst>
            </p:cNvPr>
            <p:cNvSpPr/>
            <p:nvPr/>
          </p:nvSpPr>
          <p:spPr>
            <a:xfrm>
              <a:off x="1890117" y="17130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8658C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2B4081D-23AC-7375-0D11-D06170D6A721}"/>
                </a:ext>
              </a:extLst>
            </p:cNvPr>
            <p:cNvSpPr/>
            <p:nvPr/>
          </p:nvSpPr>
          <p:spPr>
            <a:xfrm>
              <a:off x="2380416" y="17130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A8D947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E3A92AEF-4B8D-ABAC-9F8B-B0D93E1726C5}"/>
                </a:ext>
              </a:extLst>
            </p:cNvPr>
            <p:cNvSpPr/>
            <p:nvPr/>
          </p:nvSpPr>
          <p:spPr>
            <a:xfrm>
              <a:off x="2870596" y="17130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76CE56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C38AA8F8-CA4D-7439-6AE3-CC7DEC7E4381}"/>
                </a:ext>
              </a:extLst>
            </p:cNvPr>
            <p:cNvSpPr/>
            <p:nvPr/>
          </p:nvSpPr>
          <p:spPr>
            <a:xfrm>
              <a:off x="3360896" y="17130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24083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6DF13BD1-AA57-4EAC-E816-E2CF25966A86}"/>
                </a:ext>
              </a:extLst>
            </p:cNvPr>
            <p:cNvSpPr/>
            <p:nvPr/>
          </p:nvSpPr>
          <p:spPr>
            <a:xfrm>
              <a:off x="3851195" y="17130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71CA5B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662FBF9-05DB-80AB-6E0A-CBE4F48A0AB3}"/>
                </a:ext>
              </a:extLst>
            </p:cNvPr>
            <p:cNvSpPr/>
            <p:nvPr/>
          </p:nvSpPr>
          <p:spPr>
            <a:xfrm>
              <a:off x="4341375" y="17130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F9E627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70F1A759-DF1D-DC46-E91E-BD88A1F233B5}"/>
                </a:ext>
              </a:extLst>
            </p:cNvPr>
            <p:cNvSpPr/>
            <p:nvPr/>
          </p:nvSpPr>
          <p:spPr>
            <a:xfrm>
              <a:off x="4831675" y="17130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B0DA45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68A74B6F-7F9B-E2E0-4658-A2283554E028}"/>
                </a:ext>
              </a:extLst>
            </p:cNvPr>
            <p:cNvSpPr/>
            <p:nvPr/>
          </p:nvSpPr>
          <p:spPr>
            <a:xfrm>
              <a:off x="5321974" y="17130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6AD7F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5F57D88-9E74-F238-EA64-113A901D388B}"/>
                </a:ext>
              </a:extLst>
            </p:cNvPr>
            <p:cNvSpPr/>
            <p:nvPr/>
          </p:nvSpPr>
          <p:spPr>
            <a:xfrm>
              <a:off x="5812274" y="17130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53478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373355F5-C581-7EF9-35E5-84358710990B}"/>
                </a:ext>
              </a:extLst>
            </p:cNvPr>
            <p:cNvSpPr/>
            <p:nvPr/>
          </p:nvSpPr>
          <p:spPr>
            <a:xfrm>
              <a:off x="6302454" y="17130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C838C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7366D712-0CEE-5BC2-5771-346F1F82B01A}"/>
                </a:ext>
              </a:extLst>
            </p:cNvPr>
            <p:cNvSpPr/>
            <p:nvPr/>
          </p:nvSpPr>
          <p:spPr>
            <a:xfrm>
              <a:off x="6792753" y="17130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F5189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6BD0EECF-1EB3-E656-6BCF-9DEDD20D3766}"/>
                </a:ext>
              </a:extLst>
            </p:cNvPr>
            <p:cNvSpPr/>
            <p:nvPr/>
          </p:nvSpPr>
          <p:spPr>
            <a:xfrm>
              <a:off x="7283053" y="17130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1708D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9DE9FA03-E690-054D-C215-083D967E97F5}"/>
                </a:ext>
              </a:extLst>
            </p:cNvPr>
            <p:cNvSpPr/>
            <p:nvPr/>
          </p:nvSpPr>
          <p:spPr>
            <a:xfrm>
              <a:off x="7773233" y="17130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6BC760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170F8724-FA17-D7A9-CE1D-761CD8DD6F39}"/>
                </a:ext>
              </a:extLst>
            </p:cNvPr>
            <p:cNvSpPr/>
            <p:nvPr/>
          </p:nvSpPr>
          <p:spPr>
            <a:xfrm>
              <a:off x="1890117" y="12227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5125D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9E51E973-E065-FC8A-A207-B3E937D5CD15}"/>
                </a:ext>
              </a:extLst>
            </p:cNvPr>
            <p:cNvSpPr/>
            <p:nvPr/>
          </p:nvSpPr>
          <p:spPr>
            <a:xfrm>
              <a:off x="2380416" y="12227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6286D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C1245576-2772-4307-17A8-109A673C9B7A}"/>
                </a:ext>
              </a:extLst>
            </p:cNvPr>
            <p:cNvSpPr/>
            <p:nvPr/>
          </p:nvSpPr>
          <p:spPr>
            <a:xfrm>
              <a:off x="2870596" y="12227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C868B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CF25BD7-DD96-E213-F2EE-1FDB67DB5313}"/>
                </a:ext>
              </a:extLst>
            </p:cNvPr>
            <p:cNvSpPr/>
            <p:nvPr/>
          </p:nvSpPr>
          <p:spPr>
            <a:xfrm>
              <a:off x="3360896" y="12227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B7B8E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0D9805B0-2192-F4AC-E3EC-50B7E10AC7F6}"/>
                </a:ext>
              </a:extLst>
            </p:cNvPr>
            <p:cNvSpPr/>
            <p:nvPr/>
          </p:nvSpPr>
          <p:spPr>
            <a:xfrm>
              <a:off x="3851195" y="12227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93D54C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E5AA605C-47A8-86C1-2331-CCACB238B79D}"/>
                </a:ext>
              </a:extLst>
            </p:cNvPr>
            <p:cNvSpPr/>
            <p:nvPr/>
          </p:nvSpPr>
          <p:spPr>
            <a:xfrm>
              <a:off x="4341375" y="12227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C8A8B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6DF9033D-1451-45F4-47A6-DC58CF0824C4}"/>
                </a:ext>
              </a:extLst>
            </p:cNvPr>
            <p:cNvSpPr/>
            <p:nvPr/>
          </p:nvSpPr>
          <p:spPr>
            <a:xfrm>
              <a:off x="4831675" y="12227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6A186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3650953B-12AF-C438-4E42-1CEA250F999D}"/>
                </a:ext>
              </a:extLst>
            </p:cNvPr>
            <p:cNvSpPr/>
            <p:nvPr/>
          </p:nvSpPr>
          <p:spPr>
            <a:xfrm>
              <a:off x="5321974" y="12227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F738D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87C5A095-66D3-45B5-B893-F7B8793AF70F}"/>
                </a:ext>
              </a:extLst>
            </p:cNvPr>
            <p:cNvSpPr/>
            <p:nvPr/>
          </p:nvSpPr>
          <p:spPr>
            <a:xfrm>
              <a:off x="5812274" y="12227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51B872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E0053952-DBF9-219C-036C-7D8E66B9D8B1}"/>
                </a:ext>
              </a:extLst>
            </p:cNvPr>
            <p:cNvSpPr/>
            <p:nvPr/>
          </p:nvSpPr>
          <p:spPr>
            <a:xfrm>
              <a:off x="6302454" y="12227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C848C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69ED1B87-21C3-59A9-9152-DC0719EB60ED}"/>
                </a:ext>
              </a:extLst>
            </p:cNvPr>
            <p:cNvSpPr/>
            <p:nvPr/>
          </p:nvSpPr>
          <p:spPr>
            <a:xfrm>
              <a:off x="6792753" y="12227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5A485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CC12D23D-C15F-7CE8-380A-02985ED6D29D}"/>
                </a:ext>
              </a:extLst>
            </p:cNvPr>
            <p:cNvSpPr/>
            <p:nvPr/>
          </p:nvSpPr>
          <p:spPr>
            <a:xfrm>
              <a:off x="7283053" y="12227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B7D8D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9BDD7F52-EBE4-3E29-DC6C-F69B904A3504}"/>
                </a:ext>
              </a:extLst>
            </p:cNvPr>
            <p:cNvSpPr/>
            <p:nvPr/>
          </p:nvSpPr>
          <p:spPr>
            <a:xfrm>
              <a:off x="7773233" y="122277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C5B8A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A1EF4642-FB2C-9390-DFFE-2913F39D10DB}"/>
                </a:ext>
              </a:extLst>
            </p:cNvPr>
            <p:cNvSpPr/>
            <p:nvPr/>
          </p:nvSpPr>
          <p:spPr>
            <a:xfrm>
              <a:off x="1890117" y="73259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7678C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ECDE2CE3-2EDC-8A97-6E13-1AD7B905F2B5}"/>
                </a:ext>
              </a:extLst>
            </p:cNvPr>
            <p:cNvSpPr/>
            <p:nvPr/>
          </p:nvSpPr>
          <p:spPr>
            <a:xfrm>
              <a:off x="2380416" y="73259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E5489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EE595FA7-BB6F-F705-4481-AF9EF0BA7181}"/>
                </a:ext>
              </a:extLst>
            </p:cNvPr>
            <p:cNvSpPr/>
            <p:nvPr/>
          </p:nvSpPr>
          <p:spPr>
            <a:xfrm>
              <a:off x="2870596" y="73259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E568A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F4D9E7D4-FB40-F049-C7F0-F80890FDF9B3}"/>
                </a:ext>
              </a:extLst>
            </p:cNvPr>
            <p:cNvSpPr/>
            <p:nvPr/>
          </p:nvSpPr>
          <p:spPr>
            <a:xfrm>
              <a:off x="3360896" y="73259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6B378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AB17F623-9B5C-5F6D-BF5A-1A5C4355D69A}"/>
                </a:ext>
              </a:extLst>
            </p:cNvPr>
            <p:cNvSpPr/>
            <p:nvPr/>
          </p:nvSpPr>
          <p:spPr>
            <a:xfrm>
              <a:off x="3851195" y="73259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B7C8D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9CDCACBF-5F1B-21CB-271D-6C615CD426DC}"/>
                </a:ext>
              </a:extLst>
            </p:cNvPr>
            <p:cNvSpPr/>
            <p:nvPr/>
          </p:nvSpPr>
          <p:spPr>
            <a:xfrm>
              <a:off x="4341375" y="73259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F4E88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69C43969-D2C3-3534-7A7F-806E2D44716C}"/>
                </a:ext>
              </a:extLst>
            </p:cNvPr>
            <p:cNvSpPr/>
            <p:nvPr/>
          </p:nvSpPr>
          <p:spPr>
            <a:xfrm>
              <a:off x="4831675" y="73259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D598A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BE0FCCC0-AF3D-A7A3-A3E4-A5BE5B19B232}"/>
                </a:ext>
              </a:extLst>
            </p:cNvPr>
            <p:cNvSpPr/>
            <p:nvPr/>
          </p:nvSpPr>
          <p:spPr>
            <a:xfrm>
              <a:off x="5321974" y="73259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ACD946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43F9CCF0-786E-D45D-AEDD-9DAA538BC394}"/>
                </a:ext>
              </a:extLst>
            </p:cNvPr>
            <p:cNvSpPr/>
            <p:nvPr/>
          </p:nvSpPr>
          <p:spPr>
            <a:xfrm>
              <a:off x="5812274" y="73259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56BA6F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1F7F2288-8C79-70DA-C905-7BDAB539122D}"/>
                </a:ext>
              </a:extLst>
            </p:cNvPr>
            <p:cNvSpPr/>
            <p:nvPr/>
          </p:nvSpPr>
          <p:spPr>
            <a:xfrm>
              <a:off x="6302454" y="73259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5BBD6C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314DA132-2900-738D-FAAD-AB61F905D338}"/>
                </a:ext>
              </a:extLst>
            </p:cNvPr>
            <p:cNvSpPr/>
            <p:nvPr/>
          </p:nvSpPr>
          <p:spPr>
            <a:xfrm>
              <a:off x="6792753" y="73259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98D64B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EE041D8B-1BDA-18A0-AD9A-2B6F7E2A2F6C}"/>
                </a:ext>
              </a:extLst>
            </p:cNvPr>
            <p:cNvSpPr/>
            <p:nvPr/>
          </p:nvSpPr>
          <p:spPr>
            <a:xfrm>
              <a:off x="7283053" y="73259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289D87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1C46C5AD-6CBF-0ADA-BE74-C2933ABB21F7}"/>
                </a:ext>
              </a:extLst>
            </p:cNvPr>
            <p:cNvSpPr/>
            <p:nvPr/>
          </p:nvSpPr>
          <p:spPr>
            <a:xfrm>
              <a:off x="7773233" y="732591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50D5A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E23FB24A-969B-7FD3-4E34-DA498DD48D4E}"/>
                </a:ext>
              </a:extLst>
            </p:cNvPr>
            <p:cNvSpPr/>
            <p:nvPr/>
          </p:nvSpPr>
          <p:spPr>
            <a:xfrm>
              <a:off x="1890117" y="242292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33B7E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36B1C63A-F006-B156-1042-D2BD98438ED8}"/>
                </a:ext>
              </a:extLst>
            </p:cNvPr>
            <p:cNvSpPr/>
            <p:nvPr/>
          </p:nvSpPr>
          <p:spPr>
            <a:xfrm>
              <a:off x="2380416" y="242292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33D80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D84763FA-14F5-9730-9E02-C9678B8B5E51}"/>
                </a:ext>
              </a:extLst>
            </p:cNvPr>
            <p:cNvSpPr/>
            <p:nvPr/>
          </p:nvSpPr>
          <p:spPr>
            <a:xfrm>
              <a:off x="2870596" y="242292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61B63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8ECF9A7E-CC43-AA8B-6639-149F32706D08}"/>
                </a:ext>
              </a:extLst>
            </p:cNvPr>
            <p:cNvSpPr/>
            <p:nvPr/>
          </p:nvSpPr>
          <p:spPr>
            <a:xfrm>
              <a:off x="3360896" y="242292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51961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F81A4B9F-44B3-1A0B-0179-096FD5444ADB}"/>
                </a:ext>
              </a:extLst>
            </p:cNvPr>
            <p:cNvSpPr/>
            <p:nvPr/>
          </p:nvSpPr>
          <p:spPr>
            <a:xfrm>
              <a:off x="3851195" y="242292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50A58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23D8842F-0DF9-15F3-F23C-96470C552766}"/>
                </a:ext>
              </a:extLst>
            </p:cNvPr>
            <p:cNvSpPr/>
            <p:nvPr/>
          </p:nvSpPr>
          <p:spPr>
            <a:xfrm>
              <a:off x="4341375" y="242292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BCDC41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279867F1-BAA9-793A-DA30-B1710D4185B3}"/>
                </a:ext>
              </a:extLst>
            </p:cNvPr>
            <p:cNvSpPr/>
            <p:nvPr/>
          </p:nvSpPr>
          <p:spPr>
            <a:xfrm>
              <a:off x="4831675" y="242292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3B279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99E80F3F-BCDB-946E-B423-02E6268E3625}"/>
                </a:ext>
              </a:extLst>
            </p:cNvPr>
            <p:cNvSpPr/>
            <p:nvPr/>
          </p:nvSpPr>
          <p:spPr>
            <a:xfrm>
              <a:off x="5321974" y="242292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72CB59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432CF045-3D6C-D82A-7B00-65610A350DE9}"/>
                </a:ext>
              </a:extLst>
            </p:cNvPr>
            <p:cNvSpPr/>
            <p:nvPr/>
          </p:nvSpPr>
          <p:spPr>
            <a:xfrm>
              <a:off x="5812274" y="242292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E4E332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6CDB972-5EAC-118A-09FC-8D692D92D3FD}"/>
                </a:ext>
              </a:extLst>
            </p:cNvPr>
            <p:cNvSpPr/>
            <p:nvPr/>
          </p:nvSpPr>
          <p:spPr>
            <a:xfrm>
              <a:off x="6302454" y="242292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462167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18CC4A78-39B3-42A2-CF51-50399CA659C0}"/>
                </a:ext>
              </a:extLst>
            </p:cNvPr>
            <p:cNvSpPr/>
            <p:nvPr/>
          </p:nvSpPr>
          <p:spPr>
            <a:xfrm>
              <a:off x="6792753" y="242292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346C8C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A6DF29C3-BB5B-82CF-7AEE-4BEF3D3D32D5}"/>
                </a:ext>
              </a:extLst>
            </p:cNvPr>
            <p:cNvSpPr/>
            <p:nvPr/>
          </p:nvSpPr>
          <p:spPr>
            <a:xfrm>
              <a:off x="7283053" y="242292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E8E430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D89CD074-9EE6-4D34-A567-98A981E47164}"/>
                </a:ext>
              </a:extLst>
            </p:cNvPr>
            <p:cNvSpPr/>
            <p:nvPr/>
          </p:nvSpPr>
          <p:spPr>
            <a:xfrm>
              <a:off x="7773233" y="242292"/>
              <a:ext cx="490299" cy="490299"/>
            </a:xfrm>
            <a:custGeom>
              <a:avLst/>
              <a:gdLst>
                <a:gd name="connsiteX0" fmla="*/ 0 w 490299"/>
                <a:gd name="connsiteY0" fmla="*/ 0 h 490299"/>
                <a:gd name="connsiteX1" fmla="*/ 490299 w 490299"/>
                <a:gd name="connsiteY1" fmla="*/ 0 h 490299"/>
                <a:gd name="connsiteX2" fmla="*/ 490299 w 490299"/>
                <a:gd name="connsiteY2" fmla="*/ 490299 h 490299"/>
                <a:gd name="connsiteX3" fmla="*/ 0 w 490299"/>
                <a:gd name="connsiteY3" fmla="*/ 490299 h 49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299" h="490299">
                  <a:moveTo>
                    <a:pt x="0" y="0"/>
                  </a:moveTo>
                  <a:lnTo>
                    <a:pt x="490299" y="0"/>
                  </a:lnTo>
                  <a:lnTo>
                    <a:pt x="490299" y="490299"/>
                  </a:lnTo>
                  <a:lnTo>
                    <a:pt x="0" y="490299"/>
                  </a:lnTo>
                  <a:close/>
                </a:path>
              </a:pathLst>
            </a:custGeom>
            <a:solidFill>
              <a:srgbClr val="9CD74A">
                <a:alpha val="80000"/>
              </a:srgbClr>
            </a:solidFill>
            <a:ln w="27980" cap="flat">
              <a:solidFill>
                <a:srgbClr val="1F1F1F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0185D030-34EF-0B88-2299-CEA488652231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AE4F042E-1EC6-E75E-42F5-93FC599FE04B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4403AC77-7FD4-E96D-EA73-32E697FAC53D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A6A7DD16-91E0-E104-77EA-5FDF919D70F0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152EB0B1-9DDD-60D5-7F72-58C379D47918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00B9D1E8-9195-BA7C-571C-C8654413540C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9823EB30-D707-890F-392C-D87C1B10AAE9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4CDA025D-448A-5E14-7578-1F1F909FB1E2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46E660BC-CC1A-831E-4FEB-330C207E8EBD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2D337735-B4B0-CA8C-774A-B0F429D6AFE8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FD70B7C8-C6E8-12C8-77CF-52CC93EF439C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267496A-73AC-0AF5-11F0-6C7C3CA1A8BF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A7150F16-0F50-8917-EAB4-2745190AD438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09069D5A-EA2A-574A-67E0-65DFEC7D7CBE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EECE6729-3FFE-7701-2B19-6F52EE92BAA9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0D0E9BBF-248E-2335-7C5D-79F8633D83CB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8C42D4-F492-B36F-8BD2-CDAA5E6FFBE6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8A836116-73AA-1474-D7A9-B4C46C5FA724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47FB18A5-0495-36A9-1E08-6535B4A6F898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B2967BDE-4A7E-63F2-A1D5-E93DB146330E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C6078F27-DEEE-751D-8612-B93739D2D005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B10A723A-86B8-E0D4-7543-DB20EC7BB585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C420D64E-9993-E0EC-8124-8A6E5C502571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2CADDDCE-8FCF-526A-7497-930FB1C34248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88E766D0-BF55-34BC-BE61-12344297C973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C80F2208-A2E4-612D-0A2E-518C4060A29C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E75DC1C1-3B21-F041-ABD3-F15EC62BFB6D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4364EF4-1DBA-A3CC-C424-FD25EC417CDB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987C21B3-71BB-C34E-12C6-76404F460392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40F4690C-2B04-717B-81B4-4823543F7066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B0BB54E7-9525-4489-70AA-031813D30AB9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E24EA8BB-61EF-7307-6D0C-C01C4B6C795E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B7F2BA0-209A-824E-B489-A226506FB7A0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5CC53C6D-2AB5-3858-E4A9-B4281D425940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9F51D5CF-EBDF-5894-8F69-89A2BC5B12CD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7C9BE74F-1B5D-4C92-64EE-D8357E94D290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956C8CC-838A-1C4E-896A-EC02E8C122C5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9D895999-18E9-8967-9E31-ED53DFAC83F2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97555665-6DA9-D5F8-D681-1958217335C8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9FCB658F-D049-C839-381D-5456F8B5B1D1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0A0E487D-62FE-823E-B233-C1C0A10858DF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3F8AEB2-1819-6D09-5FF2-2FBA362B353F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0CAB6D40-6E9B-2E78-4AFF-D0F67BD4A414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173A2426-97DD-8F77-B1A6-7720EDD2C460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C99A722B-ADF3-797C-F757-0C0FF6CB0652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B84C76C4-482C-466E-024E-5889C02A99AE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4E0EBB8C-32AD-AC3A-1F32-7830A8355472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5D4DAA8A-9D4B-65E0-C24F-D7EFDAA72724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3EDCD954-EA96-DBCF-E38B-4DCE794772A7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49569FB1-09BC-5D27-33AE-B34BBC407ABD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5151B6D0-8B4E-9B22-40B7-00AF1E6062C8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19B3CFC8-D52A-B5F4-F003-BDBD2E29856D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E1634FE-8712-2FE6-BB11-63BF0B0A785C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ECD0CF63-855F-39EF-6285-67A49AADB791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BD54492D-78CE-7C4D-D6B8-B6B15BD29E3B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51AAD756-05B7-A812-CE0D-2EE2197A857E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BEB1A99E-A531-E525-31DE-E5E8F3B79ABC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5365BD82-DC9F-E710-9F21-B781478F0B68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9E213927-0C8A-295C-25B2-A2592895DD05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EFD4FB63-FFCF-7812-CD1E-4ED0514DA6D2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584F1336-7CEC-B8EF-0085-C0CA50921F11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6C420BE5-1DB3-6FE7-76AB-FC72C6D978C7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C2EBACFC-D91C-D0A5-BC32-05DBA9E8D91B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38B6677F-112F-2B85-1467-24F23C11D206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0B479B85-1E86-AB94-B25A-74F4A77EB210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4A5153AE-E227-BE0D-95F5-E01EF1B28722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AEFED0D8-9D7C-1762-AFF6-BBF3CA6C23B9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E944CBCD-D782-DD30-8085-F2A7F2E781E1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8A4A2EE7-521D-D2F1-B0BD-FEDA51790E58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0FDF8F7E-E53A-5257-29A3-828113E4FAC3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8C5DDCD0-0F3F-BFA5-B0A6-8160A3384A0E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81BD176D-0EEA-41C1-74FD-5C4FEC76527C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193B4038-62A7-EDE7-7722-50DFCF6F415A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9BFD83A-91B9-CDE6-F780-67627671F391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F4F8E93-664E-9C5E-E92B-F8CBDCBF88D0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56FC82E2-2ED6-3AA7-5BD0-266E43000692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D2201A63-40CF-6CAF-9CBA-B9991FFDCF18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FDFBD77-B4B5-C8D0-6955-B7572955278F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9D9D2ECA-CF21-476E-AB59-1E93EF732488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518D161-3937-5F37-9FCB-ED10B9C805EB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18F9C43C-E65F-E0A1-1253-BC115F152BFD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FBFD7796-2860-BCFF-088C-CB834CF03842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5F9BCC65-F392-BB2B-76C8-59876A66C151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86B85CD0-CDE0-A80D-1BEB-EF069DC26469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EC2E63F4-0519-5975-F5B4-412385CB4176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50068D9A-F621-F8D4-5836-BC29B95EFA9A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C1438DE6-8EE2-0B2E-4F5E-6EAC582D3B2B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B2751BA0-224F-CAEE-2F7C-CF13C60A9D82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25BC1170-7E3D-707D-7B35-5950BE5C18EE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FF93D960-9101-842A-88F4-06F80F6E2AF0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67CE8644-DED5-B605-614C-338FA4D10A1B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D35F610F-DAD9-C640-2A97-CEFAE861F1F6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38438AD0-0C3B-F017-0632-3D07BE5DA6CF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A047894C-A872-F013-CF23-3FA0659FDF75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3764A19B-0068-329C-1862-01111319375E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419DED9D-70CD-F543-6B60-C5F33602E336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D6AD735B-0C61-4237-4365-78D6FE74C3EE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071AF2F6-1122-72C2-9F1D-9FDAF16C487A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3F2AF491-EAB8-D6AD-087D-CD5697CBA1FB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0E5CE64A-8E06-E934-DD91-3D3FEA1DD3C0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78709246-191D-9AAB-1D52-97847F03EC78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04105E50-C3CE-CD15-ACB0-3165AC511C16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41BFF3BF-7D70-95D9-227D-636429D951A4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B5E4D4DA-8F54-4C98-D852-67585DB43C86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895C6A66-B6EE-4349-3722-EECF626E7302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3F789FF0-7D01-A3A8-CAAB-D4262001E35C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1FB061C0-2FAB-D2E1-3D83-519AA809E9D9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D7C4F16A-62DD-7583-15FD-4D7B41207E30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6D660438-3D88-DD13-38A4-83F1910132E7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4599F66-0A31-E70C-E898-CF1F19E5FB6B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662029E-0797-3DD2-D7DA-983D492CCDE7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2054716E-69BD-1E4D-2F77-8292BD0AF6B5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A79ABBB-8A8E-738D-D035-B5616CFCF51F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7AB0B5A6-24BF-D6A7-2EEC-CC08CF5346D4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18B4E510-076C-0B41-D9EE-68C36902675E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2DA919A4-7526-6C28-401C-3148E023A4C6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88836BC3-8CEC-F6B1-1D29-FBFE66501DCD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5D721F72-A991-44F5-0CB3-0A887996D2A6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6410922F-3EAE-7702-FBFB-86B0C063754B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D029FB51-0412-0617-96F7-114933CA547C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1BB552A6-A9FA-398E-10A9-A41278FE9B85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7967164D-51AC-F31D-E278-A8233EFAFFCE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74DF79CB-4F0C-3844-07CE-E125974E62F9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6FBDB26A-0D18-F4E1-A34D-7317E8FF32C7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BB7F08D5-531D-13A0-D8C6-2A6B223A21DB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97EBC80E-FF65-12FC-E7D0-E2D602CB783B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7A1D75F3-34FD-9ECB-1BF1-05C8F98920F0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F5783B40-8403-EF36-AD08-768AE09A0B58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9D5D860-6CEE-BE38-91FB-BD27D3AED609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8634E479-3129-D8DE-D760-EFED9E04530E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B7734492-C5A9-AED5-64D8-2F59C148CE4E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30E73598-D068-37C1-E3CE-6F50D24F0C41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9A3599-FB54-F014-0787-6C6EBE52A402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21A12923-BB06-68D6-D428-1D16EB9FCD90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E9DBD320-4275-F5D3-4C3B-0F01BA668C04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DDF49EA1-2E90-76DA-2B2D-4BFD21CE0950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17829C61-28DC-2381-F82B-66D6CC89AA58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68E9E069-5B96-57C0-8CD1-AAD8728B1BAF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642316AA-5311-075A-7FC6-AD03CC279760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63A0F297-C675-E860-99EC-29AE42383BF5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2728DD84-6E3E-6305-7EBD-2DF8FEBC4275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E37DAC4D-CE37-5984-3B26-F2E9B4A7E37F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C7AECB9C-0BA7-6C60-A518-888013133266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03629E92-084F-EBBA-AFA0-BA685BA3B117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6C5DDAE3-5154-DA35-D16C-0D3DBAE4A6E6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80FF2589-4100-C926-5E00-0C6756B7B8AA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EE266964-BD5F-315D-395A-4726DE57385C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AB45D861-97C8-B867-1A08-515800FB6CFD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C21DF544-6392-8E80-0F27-D61C2F329EBB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0182E976-26A9-4309-CBC2-8091740B02FA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BE5CFDE8-8261-BFAE-226C-FF2D148D0BDE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88B59868-2560-D311-054F-ADD3D5401819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E7A2FA4E-B522-DA6A-12E1-9673F55AE3B2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142DFFD2-F6AC-5B51-A792-370B34E9A9AF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11060EB-731C-D5EB-580F-4F7E6D6206B5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CD68B386-A2E0-8DD9-8641-BC4B7E16DAE5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CEC1AB28-D1AB-8DE7-9336-1D518FE7E478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070C5B68-6617-BF66-FB86-5A26D902A987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7FF401EA-C364-4C34-03FC-A44CA687AB3F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D4D2C1B8-2CA5-448D-A8F0-D08B62B05EE2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EE8C31B-F7B0-8175-FA7A-4CA4D37D53C4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EF63F116-1BBD-F63A-A9CC-9DA31A298FFF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9A14DB93-B976-0B4A-91FA-0722D6C0094D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9B872A2A-89A6-F47C-063A-933166675CA7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23492E30-A0EE-85CD-0D79-94882202AFCD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1B25B341-9755-36B2-F31B-A0CA5748198D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CF6F9C28-CCA2-6433-8259-25053AE7AF50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ED0855F6-6C60-D271-CF8C-47622BC5D8A2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725E3D97-C251-99C4-FC63-8F1DDEED04B0}"/>
                </a:ext>
              </a:extLst>
            </p:cNvPr>
            <p:cNvSpPr/>
            <p:nvPr/>
          </p:nvSpPr>
          <p:spPr>
            <a:xfrm>
              <a:off x="1816536" y="168711"/>
              <a:ext cx="6520457" cy="6520457"/>
            </a:xfrm>
            <a:custGeom>
              <a:avLst/>
              <a:gdLst>
                <a:gd name="connsiteX0" fmla="*/ 0 w 6520457"/>
                <a:gd name="connsiteY0" fmla="*/ 0 h 6520457"/>
                <a:gd name="connsiteX1" fmla="*/ 6520458 w 6520457"/>
                <a:gd name="connsiteY1" fmla="*/ 0 h 6520457"/>
                <a:gd name="connsiteX2" fmla="*/ 6520458 w 6520457"/>
                <a:gd name="connsiteY2" fmla="*/ 6520458 h 6520457"/>
                <a:gd name="connsiteX3" fmla="*/ 0 w 6520457"/>
                <a:gd name="connsiteY3" fmla="*/ 6520458 h 65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0457" h="6520457">
                  <a:moveTo>
                    <a:pt x="0" y="0"/>
                  </a:moveTo>
                  <a:lnTo>
                    <a:pt x="6520458" y="0"/>
                  </a:lnTo>
                  <a:lnTo>
                    <a:pt x="6520458" y="6520458"/>
                  </a:lnTo>
                  <a:lnTo>
                    <a:pt x="0" y="6520458"/>
                  </a:lnTo>
                  <a:close/>
                </a:path>
              </a:pathLst>
            </a:custGeom>
            <a:noFill/>
            <a:ln w="177879" cap="flat">
              <a:solidFill>
                <a:srgbClr val="00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97B7F2D5-3715-31BA-7289-2EC3033B232A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D76B3CE5-21DE-FA90-DAA8-4C2E0B1DC35C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6E1CB0E-B512-EDD6-7158-AAA9119E0974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F19F336B-8986-417D-EA56-DBA09022D9AA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C91B4D9E-85FC-8688-816C-C71F01EFB24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0C575029-5D2D-93C8-C18B-5FD1039B890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EDD9BC01-AFB8-E24A-9295-D56F1C03B0EC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7D604555-090E-0765-EBBC-38A981B10FF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38E614C8-EE6B-8B2C-7B31-51B1BF8FFCA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7408233B-4C97-51CA-271B-EDCC7CEE3BFC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B0F6EB6A-45F3-F5FB-50C5-336186BC63F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4AF037B2-0542-BD88-3E13-D663BBD4FB1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24018EAF-0E54-9E85-A73F-397A83B20C64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6BDAD62D-3E12-83EB-D12B-CED0CC2DCF03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99D88E3F-582F-2797-041C-5A56B768106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BD4A018E-274F-35B3-D56F-6540DE7BE1F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9154161-D4A4-E5F0-F71D-37691EE54294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096E8EB0-CCE5-1487-E8A9-18D0C6A394E7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FF13639F-EC77-1543-C54A-F3E727CE88C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F2F5CAA-68B9-9689-984E-4C32BE616716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92993B3-C611-4E5E-1BEA-E4B7146EB552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A116A97F-4501-3624-BBE2-1796CFDBB77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10BD2962-C7A6-63E9-2696-9742DF58ABE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89EC7E6A-B32E-61A7-3A38-B54A15786C2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2A18BDD1-6D75-F26C-05B9-9202C3A0D2A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46D4F14-AB57-FCDE-9B65-FBE4D9EEBCB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B81E5BCD-EDD9-74A1-E999-8AE8FD79DDE4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B72309A-9217-5659-699F-60395B7278A0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78BEB222-23D8-D432-1CE6-1BBB0618B40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9E62CAED-005A-B76A-4CC6-EC9EA65DAA35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FCB495BD-CC94-7016-78E8-9FFFCF50D7E8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51018656-C809-34FA-4A0A-F49EBDB21A34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627B5AC3-0DC8-3D54-E073-CE0261906EC7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2FCBE0AC-206F-54F5-5CED-22F6B169F8F6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E6EE5BEF-8322-4171-FB58-0B566780ADD6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69D79FEE-1F22-8146-CFD1-9B0BB0A2BD2A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165ECF58-6D18-7D52-062F-48AA282A80E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9310C66F-99EC-BF05-1897-0E1F5956C9D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78A97BA9-9F58-22B0-D5AB-9D4CED70C868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852F7C26-F6C3-3B1B-6D61-B112298B71FA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4FCB6208-49CD-368F-638A-C32A31B9923C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29E00BCF-FF28-E37F-1521-58DF1D0E4DA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5312831A-F096-7EE3-CC87-9573FAEF1BD6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8D88216A-20F7-6815-4DA1-CA402BDFA755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6C3E0E3A-0E41-8669-9DBF-F827702C92D2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342D912D-4619-870F-6AFF-2ECC5027E55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DC0C14AA-9D58-6947-8180-79A8A69DD20A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6D4FFDE4-3A55-4767-3E50-D8F853996F2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FB456E9D-23DF-2ABF-946D-F449F3AB2E5E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5BBF681E-22E6-8EAE-F1E2-6682B75FD65E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2B364DA5-45A1-1B4F-8542-4BBB3DFA78E5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EEFA5AAC-12A6-3A66-E143-44D96934951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74A9DE08-24ED-B9E9-92A1-A711BEAF20A6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A7174D7B-796D-EBB5-61EC-3A82A7E18C2C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27CEA755-23C8-988F-0ED4-E2A98206FEA7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36AA91E5-0D4B-19BB-BC27-5EC9D570CE0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FA69EF04-2B5D-F6BF-8316-AB8A958D960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684FA5BF-FE2A-AE9C-257B-A0CA3C1ACE0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3C56D817-EE2E-F554-ED97-906873C1FF0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4231E2A7-9530-1DFB-900B-763AA514320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97B04BC2-8F8E-91AD-8C83-3F2BDF2ACB1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0AEA3AF8-4609-5619-52B7-3CEEE4954D7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51CA1992-0E54-3F10-84DD-78ADE95CFFA5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8C2092D7-CBDF-ED5E-7E74-88385F68E2EA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7F633535-C769-71C8-E950-9E2F65C2450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348F985E-95BA-7115-1AB7-D45DF5E93AA0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F2650557-3C26-9DC3-3996-EB774618316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E170C1F5-B87D-FA19-4AC6-88E21BAC6CA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59D6E7F-902B-D7A5-1A33-EF6E769D7B1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D7B26266-12AD-8960-2846-FC27A1593DB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BF60FCD3-73BD-CFE8-69EC-D2BF11BC7885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C4C51925-611F-2127-CDD8-7AB942061440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13E6291A-9E87-51B5-24E2-9BD15ACCD702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7210E996-4167-034D-03FC-510AE469E485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815C6B56-E1FF-DA1C-D60E-9465AD40599C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CA4606B-35EF-BF6D-DD79-6E893F044EE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4179AB1B-7B2F-C6DD-78C1-F715836A96A5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C2B6AF65-83DE-5E7F-1B61-8771ABD6109C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3752D21A-2BDD-8CDC-BDC7-BC20B36C8C67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75497C01-604C-17F2-EBCB-993B62179D16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5E0B65E8-39C5-FD1E-7A8D-3C114F178D44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0A364727-9429-95EF-45E9-C7E1843CF752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FB48C7B-51DB-A522-4951-A677FCD2ACE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B252409D-8D38-7D00-78CB-E77458594244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5FD7FE78-4FB2-72DF-2DE9-362FB4D94CF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92490AA7-8544-621A-8EB4-672239BE3D67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FAA315EA-4792-1D62-A026-57F7A31C6740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ED67C355-1D0F-9B19-1BD6-D74B30FCE35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1958B945-9B0A-4756-42FD-405B4C2467F6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1840348B-3E60-3292-C081-CCB917B1D956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D979075D-C8A5-3E7E-52A2-E3FBEC1F742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4A077C43-CA36-D716-DA69-9E0C3825539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84151959-04A9-D37B-F5E3-3AE9251DC57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3648ADA9-5A38-341B-DE03-F41C8B04876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0A043631-3725-A5C0-8BDD-C89F5D8D165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33749448-5907-F885-F49F-433B8C3BD376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685694A8-4C27-CF42-2E39-E3644EFB9EA3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1877E04-B293-A6EF-2F3C-3041D3EB9B0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3B056732-86ED-EA27-FE98-DBAC3AC5F437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E404110A-6424-B4DF-5343-9D5314423996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EDE461-FEFD-358E-4155-E1254F37B7A2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1955BF50-D341-0DC7-7995-32DCC82786C4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B4D36B32-3E83-5452-B13F-ABAD596217A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7A1F780C-79A8-13AB-84A2-A04C7BD5F902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AC1A39B3-069A-E62D-B8C6-254C5557E3B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A5EA571B-A2D9-0C58-7A8B-3821D0D2CF36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8A447569-7E97-98E9-B53A-D754F95E2E8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4047D0D7-89B3-2F2E-597F-B25A7A3BD61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056CE583-15AD-E376-6278-5F529EF6B42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F7AB78FA-BF97-D957-97D3-01346D4E0C00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FF0AB8A7-E290-B596-226E-4C47E308472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272C7A93-B852-3B7D-3E42-E3F40E5CDB45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13E01A3B-6FC6-BEFC-3B99-9677329093B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390D5E6B-0A28-1991-EBE8-3989FEEE3A72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BA7D3C18-4051-E4B8-9F3F-3498A730E75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4DB417DC-030B-6748-2250-F77F3ECD1F9C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DD87B451-E478-1DAC-018E-673FB35E10D3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6FCA3FFA-9B9D-D7C6-2E29-EEC6DDA5E3CE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040A981B-FE5B-6E37-D685-4C851356F17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159E6C26-4279-038B-8082-5AC00BC41EE7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41B61CAB-8E08-F39B-65C5-E46EFF72175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BB82EAD3-E0DF-6610-FAF3-A54258DAE675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9DD5038F-41B3-2C81-9998-4AD5FEFA93B5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D0E9BEC3-7335-B55B-BC3B-EEFD3DD943E7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D9B95AFE-A586-68E6-B5A1-8B8F00EB612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7AA13716-EBD2-73E1-6DA7-04E925BD5CC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1F12FE52-1D7A-5302-7356-0F5CEFC150A2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5346301B-FB81-0321-7F95-6C94B2BAF10C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51757C52-BFDB-6FDA-5566-C681071074E0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EB2C60BE-1342-2B5C-9FF8-804A7653CC5C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65F5A1FA-6CA9-09F7-2C75-D94CF88C181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38B70807-6A53-A048-592C-5B5E59218308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AB01B4A9-A3D3-B5B6-8C0A-3B3F6443C657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60486395-58E5-1943-8151-DB67A41C8992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6507033-9895-B43F-64E6-5493238DB39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4212AF0B-7CD7-D779-F621-5698B1E6649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0DA5555A-309A-0F36-2F20-821870035C78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859711A3-B702-6230-014B-493CFB6414F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6BB53C29-9157-E82E-5DAE-13181186DD5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EB771E64-BA0A-A3E3-A989-3C4DA76F6D02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0CDDABEF-F161-FD41-06DE-A34766040F43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1D56595D-79B1-BE4D-6D2A-4309DC21BAF0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1F45906D-1B8E-D4EC-4718-53FBD35D185E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88EE49CA-ABE2-D7DF-0C12-FB890E8783DA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2F51C2A-4AB9-309A-7266-85CEDE7485CA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B9B6D39E-4620-F5C5-64D1-2F0441C61400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B39D7C95-7D86-1B92-3A61-58EA312432DC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8C132D0D-03E4-9026-96E3-FE83481BC1BA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05E71A5A-F3BE-1EE5-7515-19BD2E419BE4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A2A56F5E-71AB-B1F8-F1EA-9BEC7B599F6A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41A2F5A-795F-9122-FF96-1E872466A93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9D05DA41-47CE-10C2-568D-CDAB175F991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85BB8E3F-2297-0B54-82CF-E968C6A4049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7650E4E3-91F8-4DE3-6985-C6972BE08918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43EE3ED9-BA44-6DD1-CDCA-23F136BDF093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25C89612-FE3F-21F4-95B4-BC9CF78C2B1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C374A725-35C2-BD55-F88D-7ADF66512A43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BBF8EC50-AD09-8A1E-8E0C-928DBC3A7FC2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9AEFDF75-DE3B-6785-BAE6-CA6D62C4E8E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EDFFE3CD-4AB7-0F52-B692-F6D642969F4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BA7D172E-6095-CABA-CA05-3B58D2BAE1D8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9A192D9A-7BDA-F6E7-3311-3991374DB0E5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83993A4A-5951-BEBA-0111-37DED1142945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1F6A4CEA-A925-2D97-DA8B-C4EA9D0C1B66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97F4E78B-EFF1-64DA-03E4-3C1F21C09DF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A11FBF0E-7D15-D26A-3A21-F5C9C0395A85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E999A404-468C-FF45-7915-F0E1879280CA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AB1E6025-BA2C-A7DA-64B7-A4F0F2035B3C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E1EF510-E2FA-CE43-6914-7C498B8910D8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101679" cap="flat">
              <a:solidFill>
                <a:srgbClr val="8B0000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CD3B4A40-B6C7-BAE5-8B10-9EE7CD8FBCA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D5E8EE93-B6AB-6251-9621-4AE2A52683B0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BB71CDE9-5C2D-C460-6890-21027644B06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2C2232AA-3061-9B8A-68DB-651CA9BA400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C49A277A-57EE-BB7F-4FC6-8CCCF77F45C7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13E151DC-4F5B-085F-84C9-15F0B0341C97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E015F7E0-7555-B96E-AB51-2EBE035F093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A00A845-2D7B-1272-E68D-55BC1EC86A9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44151957-D546-A6DB-F9DD-68DFA2720810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064BEFAE-6A2F-1C98-FD6C-856EDCF5B28E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67F6DB27-A90F-A8F9-7D23-4CD6696385C0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273898EF-5008-634B-4E9C-6684CC9453DE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561730A9-DB12-8DA7-4791-15D8D0A407D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F1516CF0-A362-C78B-4F00-4A3F9393573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70C0A4C1-A828-BF54-CD0D-73D0BF4573F5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F1B71A8A-1FBD-4187-FA40-94EDFF69A748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26F3D90C-FD4C-0398-1B52-0909635DFDC0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DCDBFBF-BD6B-9A99-CE40-05B7D6BA9408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47CF5C7D-632F-AD98-2031-CA2B773B2637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8DE23987-056F-42CA-6CA0-2392EEC81A90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E78E8F-8B12-1B93-3F9C-686CD83A2E96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5008BFB2-F891-CBFB-B9AC-DC64C2A911E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4E48131-C1AF-7F6B-395F-32A950E693DC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64A773E0-7200-D924-CA75-8E34A20D2713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7894B15C-49A3-D774-06F7-6C8D537E86CE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535A59CC-4BDC-A67C-E750-F55BF3ADAA45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5AF2D4FE-97D0-C30E-4332-4A17B5784950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A6CAE14A-CF0E-452F-542F-163541B8B887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C53253C-1159-B69E-A603-5859F223E8E0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6B540AB7-9E79-769C-6B08-1201C10431A8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FD8FF42-DABC-0A34-CA16-F81D27F507B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4C0CE117-B7B5-AFC0-5C40-8BF09E5121F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4810624B-6941-B999-4C95-E8F5B598A18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0AADB574-4C03-3248-279E-F68D1BBE6BE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D4DD649F-6644-63F0-0CA3-5500DD15739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3DEE2B1F-1CC0-95CB-0E73-E62F2C9B1F1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759967AB-E093-8860-9CA2-C7EBD4294B67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766CE8E7-1811-3F43-6CA7-FF638994E43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5EA80A87-8DDD-E5FB-E756-426864C5F3E0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75F30177-F5E8-E705-8D04-347FC7361A9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F031B5D5-C0A9-2228-EC4A-0D5F525B83B5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036E9616-F6D0-2010-5CBB-D5BFDBA9FC4C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B6E6C049-8E3B-E604-59BB-A9B093121CE4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C5FE7CC-541C-BD25-D81C-DC4008B23DB6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CD6701D6-DE5D-2FBC-0C62-74AE56E151C6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383B38E4-4738-A5E2-AF89-7C31168BBAF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F840DBF4-A954-24C6-8DB1-BD588DF67928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9037A7F4-D0C7-2220-6B2F-A3BB4016B2D0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0C1E5360-C12F-1075-D7C0-5197319745D2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A3600275-6437-2E28-EAAA-293D0F0845CE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C73143AF-3DDC-7331-6CA3-6F70FE322704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91393D3C-B4D3-B521-5B43-9645506DA14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E3A495DE-EF83-FA7D-EBDB-3F6F4EFB4BDC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0DDA0697-80C8-0B98-91F2-439C05A0C13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266F3FF7-D31E-3931-7AF9-54B033D32FE3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0CFBFA6-2471-9C20-384A-667576459CC7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FF7DA47-5F33-AC07-44A2-5C7662A961B4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6C3B4184-AF05-E89C-FD78-D208EC2817F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0EB333AE-242E-17E5-4100-C9767B974685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7CAE4FEF-13FE-2EED-A804-841C45C87032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59539AE1-FDAE-064E-C1C8-8950E66FF4C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59AD99DC-7E03-1FCD-85CE-91F3CE83D37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72F76C5-8816-E5A5-5A49-DE51750F29A2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A30B47F7-BBE0-885D-E701-8F941175587A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C734D76B-6B9A-18A7-C359-436735878A36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F4E6D1C5-D23D-DC7B-6CB9-D6723C33C12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5633C450-8775-5F15-B82C-856F1595E05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3AA60B32-146C-ED91-704D-DD681E4D488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2634A6D2-9539-59FA-DBC0-1C672A781C4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4A8517C7-AB22-55F6-4CAE-E60E4FCB56E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C7D520FD-9116-FDFF-3AED-2CBF458CC86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A513DDCC-E44A-F56C-686D-E820FA7221DA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BEF78D89-0324-7F2E-B6DD-2BC55B2EFA86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3974EFE-7F06-4621-9D7E-9D28084EF16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9E6205F5-9A99-62E4-C926-480FCE7A1BF3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85ADA460-C145-01F4-7D00-187EAB625E3A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2287B5B7-4740-0192-E9EB-71489F93A77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A285D60E-D2FD-0CF3-BE2D-9A32D769E7A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DDCB2240-A546-455B-D111-5DE61CF6707C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F643FEE6-F5F6-2FCF-5307-031B357E4382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077E3272-6E12-4850-29F1-6B3D6C79613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D82AEDD6-CE6F-DB74-4EB9-63A52434CC74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6279C516-BADE-BACD-CEA8-6E3AD8356FF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A56C2AA1-3215-91B9-0BAD-D6427248230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6CA60163-8E01-A547-9D48-77892EF4F69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1150478-9703-6179-1057-C400878C6248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B36AA73-56F6-C7A8-17CE-44C28EB8F3CE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0746C78-1B29-816B-E1FA-E8B9F514D5E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B3DE7C8A-4071-7091-130E-DEDA6B0113CA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9094E8AA-8BDC-E36F-0150-D49864C1451E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58E8CBDF-DB4A-B2EE-50D9-EF6A872B540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A7B90D73-BADA-C71C-3837-43DC59A9032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32A4F7B3-D55D-776B-71C5-DF39EAABFBCA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497599C-0714-98C3-87FB-6316B2C23525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DB19FFF4-462F-BA82-E4EE-39C2B159904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A082FCFF-A553-A63E-A33E-E5E83D5051D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ABD14CD6-A42A-0808-93B4-924B93D52763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F5761632-743B-9E1E-CDFF-328A6FAADBA4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D2213DA8-4A7B-50E8-C591-FACAC062942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D1D40C7-1458-F05D-321B-596440FB9667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09A2F834-2578-7131-89EB-26498C987510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4DC783DC-507A-5348-9995-A9B10B953C95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812B1AAA-6028-4659-8447-46905D3AC3E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DB0B6530-8920-4660-9D31-683BF0472926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3C6B2CBA-CF99-9718-C4D8-11AE7648257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2524B33C-68DF-9FD3-F0D4-A0A51E6748F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3CE1B13C-75DF-0FA7-C9BF-14E02E8AFCBE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D84095F-41E4-4FAB-FF97-DE13E6F39F5E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72B9A57-4A98-3DA8-36A9-B3F1B0A8F8D5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582FF35D-4598-D87E-CDCD-8771B22F945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3781F31-E5C8-D927-FE42-BE3073B77FD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E1049A7B-0D3D-84CB-CA97-6EF493E90287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D3607E5D-2D0B-E790-1D79-5B0195A3CF0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C6EFFED7-F964-E0D8-C558-76EAC9DE2EA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87C11CF4-DECC-39CA-7588-6332C88CF307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31C640CA-0EEB-57DF-9DB8-B0E05C697B0E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602F562E-086A-39F3-D3D0-7F4DF1A2EFD4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7E34732E-63C8-37CA-CDA6-BCE6464F683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52460E2-1E01-B1BF-69CC-E3CAE28D371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B2D63AAC-5260-D55B-7180-BF0D55FB325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1D48F020-6F73-5F5A-2E83-BCEC94CF2D68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1DD8C090-F9F6-B6F4-5235-D0D5C0E5801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DC4FB3C3-C509-07AA-B614-CED01119617E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970BF9F4-BEA6-78DB-F838-225514FECCB0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F0E5889-F8D1-F3E6-5B51-6B8C3EFC0BD0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3AF3D2D0-4D9C-938A-2EFE-B17FC3E31412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743EDAA8-C060-B3FB-DF1C-E8AE18135894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FBC7A286-A621-8D02-D6E1-15830F9C10E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EC6257C0-A676-D0DE-2A75-F5EB2F70F9A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87EDE1CD-530E-946C-A0B0-7887D164C88A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5073E991-7617-23E7-C612-44413B91072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6828BD2A-8939-0DCC-E1C7-786FC9C7DDC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3D83B14F-9960-776D-67A6-2A35E95ADF7C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D13FC987-EBD6-A93A-72D3-4AF9EC5FF0B2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53447E5-54FA-24D4-7DEA-5A4C312ABDB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6633CCDF-55FA-7B0E-8467-75EAC4AE40FA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E0167548-56B0-292B-CBF6-2D65A32AE038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691F8765-ACB3-B73B-C7EC-3B07311FFED7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15043236-B71D-64EC-DAE8-942D30DB3234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20B6AF4C-6AEF-83A7-3909-B3E11EE86937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34D5CD68-9A8B-A7A9-1D96-7A789FCE62A5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CD8D103C-5514-AA16-159F-0B7FC45C30EF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E3C02A27-912B-C219-F675-BD7A1802657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41DA8DD6-A76B-5967-9EE7-C9F6EE9B953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2D9ADCFC-4F1B-3072-09B2-60D447FAE4A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E57B0895-3000-20AE-C654-5301D8AB7827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1A9AC512-9DB2-5963-7F4D-1A9767EDBB4B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38945931-6988-E1F5-1B7B-2F3A0789F2C6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0B8A7947-085A-BEB5-E3EC-2524E7F1E190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1DA8937E-81F6-98F1-A9C5-2BA0A15BCF0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CB556ABC-F3C4-7C98-F450-61B629CB262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C07FC268-0194-35BA-C264-F3EEDDB9F794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C5A3AABD-50A6-BD35-847F-4B34A1E217A7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D4F9AC6C-0577-3690-9AF4-EAB0E549849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A46FFF9-D47F-D057-A73D-8A86CDAFB66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7EFEA774-2105-2235-A69B-9B9698BE3F23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F8C27C1D-B49D-DC6A-FFBA-B8CE1BD81783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F6B7069E-629A-5962-26F6-F1B4F7A7B7E2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AD3A2299-3B70-0074-8055-A94E9C2D24B2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D68182A2-73E9-DA5F-7C39-4CE6AAD587B5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2A0557F5-4BA1-CDFA-3FAF-2D4E999575D1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DFA5DF97-BEC0-3D7C-7099-4FEA9EC1CC49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074A95F5-4D5C-5C9B-42C5-70DD1F8E404E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29C08197-1CBF-24B4-BACA-37D39F9512AC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4AD0C818-11B5-C26D-84B4-2EA97A4CE03C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4077F64-319F-911A-983F-0A2ACCD40F28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18428051-5CEF-7C55-D5AC-8E6F4FFBEB66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45D8BC5F-F26B-A264-2A06-2AD1053DA150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1496FEB7-3768-7050-6AA7-7B145447633D}"/>
                </a:ext>
              </a:extLst>
            </p:cNvPr>
            <p:cNvSpPr/>
            <p:nvPr/>
          </p:nvSpPr>
          <p:spPr>
            <a:xfrm>
              <a:off x="3753088" y="2105263"/>
              <a:ext cx="2647473" cy="2647473"/>
            </a:xfrm>
            <a:custGeom>
              <a:avLst/>
              <a:gdLst>
                <a:gd name="connsiteX0" fmla="*/ 0 w 2647473"/>
                <a:gd name="connsiteY0" fmla="*/ 0 h 2647473"/>
                <a:gd name="connsiteX1" fmla="*/ 2647474 w 2647473"/>
                <a:gd name="connsiteY1" fmla="*/ 0 h 2647473"/>
                <a:gd name="connsiteX2" fmla="*/ 2647474 w 2647473"/>
                <a:gd name="connsiteY2" fmla="*/ 2647474 h 2647473"/>
                <a:gd name="connsiteX3" fmla="*/ 0 w 2647473"/>
                <a:gd name="connsiteY3" fmla="*/ 2647474 h 264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473" h="2647473">
                  <a:moveTo>
                    <a:pt x="0" y="0"/>
                  </a:moveTo>
                  <a:lnTo>
                    <a:pt x="2647474" y="0"/>
                  </a:lnTo>
                  <a:lnTo>
                    <a:pt x="2647474" y="2647474"/>
                  </a:lnTo>
                  <a:lnTo>
                    <a:pt x="0" y="2647474"/>
                  </a:lnTo>
                  <a:close/>
                </a:path>
              </a:pathLst>
            </a:custGeom>
            <a:noFill/>
            <a:ln w="50840" cap="flat">
              <a:solidFill>
                <a:srgbClr val="FF4756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750250B1-2F46-373C-B0C4-1101920271C6}"/>
              </a:ext>
            </a:extLst>
          </p:cNvPr>
          <p:cNvSpPr/>
          <p:nvPr/>
        </p:nvSpPr>
        <p:spPr>
          <a:xfrm>
            <a:off x="8274502" y="11212485"/>
            <a:ext cx="3004477" cy="457248"/>
          </a:xfrm>
          <a:prstGeom prst="rect">
            <a:avLst/>
          </a:prstGeom>
          <a:solidFill>
            <a:schemeClr val="tx1"/>
          </a:solidFill>
          <a:ln w="38100">
            <a:solidFill>
              <a:srgbClr val="8B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3959691-BE32-CEAA-AA38-41BE9FCBD86D}"/>
                  </a:ext>
                </a:extLst>
              </p:cNvPr>
              <p:cNvSpPr txBox="1"/>
              <p:nvPr/>
            </p:nvSpPr>
            <p:spPr>
              <a:xfrm>
                <a:off x="8316448" y="11253412"/>
                <a:ext cx="28505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5</a:t>
                </a:r>
                <a14:m>
                  <m:oMath xmlns:m="http://schemas.openxmlformats.org/officeDocument/2006/math">
                    <m:r>
                      <a:rPr lang="en-US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×5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Moore Neighborhood</a:t>
                </a: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3959691-BE32-CEAA-AA38-41BE9FCBD8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16448" y="11253412"/>
                <a:ext cx="2850524" cy="369332"/>
              </a:xfrm>
              <a:prstGeom prst="rect">
                <a:avLst/>
              </a:prstGeom>
              <a:blipFill>
                <a:blip r:embed="rId6"/>
                <a:stretch>
                  <a:fillRect l="-1709" t="-6557" r="-1496" b="-262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TextBox 32">
            <a:extLst>
              <a:ext uri="{FF2B5EF4-FFF2-40B4-BE49-F238E27FC236}">
                <a16:creationId xmlns:a16="http://schemas.microsoft.com/office/drawing/2014/main" id="{4DAB3CBF-08FF-FDC9-65C0-990048CC4C89}"/>
              </a:ext>
            </a:extLst>
          </p:cNvPr>
          <p:cNvSpPr txBox="1"/>
          <p:nvPr/>
        </p:nvSpPr>
        <p:spPr>
          <a:xfrm>
            <a:off x="9464785" y="9413961"/>
            <a:ext cx="5977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E7A5FB"/>
                </a:solidFill>
              </a:rPr>
              <a:t>Focal</a:t>
            </a:r>
          </a:p>
          <a:p>
            <a:pPr algn="ctr"/>
            <a:r>
              <a:rPr lang="en-US" sz="1200" dirty="0">
                <a:solidFill>
                  <a:srgbClr val="E7A5FB"/>
                </a:solidFill>
              </a:rPr>
              <a:t> patch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DC26611-78E1-16BE-F06E-E3CBCD07933A}"/>
              </a:ext>
            </a:extLst>
          </p:cNvPr>
          <p:cNvCxnSpPr>
            <a:cxnSpLocks/>
          </p:cNvCxnSpPr>
          <p:nvPr/>
        </p:nvCxnSpPr>
        <p:spPr>
          <a:xfrm>
            <a:off x="8842230" y="8704003"/>
            <a:ext cx="688946" cy="817581"/>
          </a:xfrm>
          <a:prstGeom prst="line">
            <a:avLst/>
          </a:prstGeom>
          <a:ln>
            <a:solidFill>
              <a:srgbClr val="8F7CA8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69CF59C-DF85-0CF9-EF78-156509ABB012}"/>
              </a:ext>
            </a:extLst>
          </p:cNvPr>
          <p:cNvCxnSpPr>
            <a:cxnSpLocks/>
          </p:cNvCxnSpPr>
          <p:nvPr/>
        </p:nvCxnSpPr>
        <p:spPr>
          <a:xfrm flipV="1">
            <a:off x="8800091" y="9895051"/>
            <a:ext cx="845088" cy="695373"/>
          </a:xfrm>
          <a:prstGeom prst="line">
            <a:avLst/>
          </a:prstGeom>
          <a:ln>
            <a:solidFill>
              <a:srgbClr val="9EA4B8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5658927-465B-36E7-26B1-864558165CB5}"/>
              </a:ext>
            </a:extLst>
          </p:cNvPr>
          <p:cNvCxnSpPr>
            <a:cxnSpLocks/>
          </p:cNvCxnSpPr>
          <p:nvPr/>
        </p:nvCxnSpPr>
        <p:spPr>
          <a:xfrm flipH="1" flipV="1">
            <a:off x="9308361" y="9051401"/>
            <a:ext cx="264510" cy="343009"/>
          </a:xfrm>
          <a:prstGeom prst="line">
            <a:avLst/>
          </a:prstGeom>
          <a:ln>
            <a:solidFill>
              <a:srgbClr val="8C93AA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ADF3AA31-4F40-8231-C1B0-C564FE87F276}"/>
              </a:ext>
            </a:extLst>
          </p:cNvPr>
          <p:cNvCxnSpPr>
            <a:cxnSpLocks/>
          </p:cNvCxnSpPr>
          <p:nvPr/>
        </p:nvCxnSpPr>
        <p:spPr>
          <a:xfrm flipH="1" flipV="1">
            <a:off x="8790565" y="9527413"/>
            <a:ext cx="740316" cy="85247"/>
          </a:xfrm>
          <a:prstGeom prst="line">
            <a:avLst/>
          </a:prstGeom>
          <a:ln>
            <a:solidFill>
              <a:srgbClr val="B8A252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D0180ABC-D50D-2AF7-1AA0-F75E097A86DA}"/>
              </a:ext>
            </a:extLst>
          </p:cNvPr>
          <p:cNvCxnSpPr>
            <a:cxnSpLocks/>
          </p:cNvCxnSpPr>
          <p:nvPr/>
        </p:nvCxnSpPr>
        <p:spPr>
          <a:xfrm flipH="1">
            <a:off x="9208401" y="9824900"/>
            <a:ext cx="321262" cy="272264"/>
          </a:xfrm>
          <a:prstGeom prst="line">
            <a:avLst/>
          </a:prstGeom>
          <a:ln>
            <a:solidFill>
              <a:srgbClr val="78DE9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A tree with green leaves&#10;&#10;AI-generated content may be incorrect.">
            <a:extLst>
              <a:ext uri="{FF2B5EF4-FFF2-40B4-BE49-F238E27FC236}">
                <a16:creationId xmlns:a16="http://schemas.microsoft.com/office/drawing/2014/main" id="{0F949B21-7635-6E2D-27E5-E284C75628DA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6327" y="9609796"/>
            <a:ext cx="550371" cy="594995"/>
          </a:xfrm>
          <a:prstGeom prst="rect">
            <a:avLst/>
          </a:prstGeom>
        </p:spPr>
      </p:pic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514E101-3CF8-FEB9-E710-A612DC559DD2}"/>
              </a:ext>
            </a:extLst>
          </p:cNvPr>
          <p:cNvCxnSpPr>
            <a:cxnSpLocks/>
          </p:cNvCxnSpPr>
          <p:nvPr/>
        </p:nvCxnSpPr>
        <p:spPr>
          <a:xfrm flipH="1">
            <a:off x="10010951" y="9636797"/>
            <a:ext cx="307946" cy="1031"/>
          </a:xfrm>
          <a:prstGeom prst="line">
            <a:avLst/>
          </a:prstGeom>
          <a:ln>
            <a:solidFill>
              <a:srgbClr val="78DE9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52FFEBF8-45C9-98A1-46C5-13A08CAAA717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9620167" y="8721796"/>
            <a:ext cx="44128" cy="645162"/>
          </a:xfrm>
          <a:prstGeom prst="line">
            <a:avLst/>
          </a:prstGeom>
          <a:ln>
            <a:solidFill>
              <a:srgbClr val="78DE9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tree with green leaves&#10;&#10;AI-generated content may be incorrect.">
            <a:extLst>
              <a:ext uri="{FF2B5EF4-FFF2-40B4-BE49-F238E27FC236}">
                <a16:creationId xmlns:a16="http://schemas.microsoft.com/office/drawing/2014/main" id="{B2946E1A-8578-AEDD-B307-B9DA55B3F420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4993" y="8126813"/>
            <a:ext cx="550371" cy="594995"/>
          </a:xfrm>
          <a:prstGeom prst="rect">
            <a:avLst/>
          </a:prstGeom>
        </p:spPr>
      </p:pic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F7E357F-CB71-63B9-291B-094851F17A9B}"/>
              </a:ext>
            </a:extLst>
          </p:cNvPr>
          <p:cNvCxnSpPr>
            <a:cxnSpLocks/>
          </p:cNvCxnSpPr>
          <p:nvPr/>
        </p:nvCxnSpPr>
        <p:spPr>
          <a:xfrm flipV="1">
            <a:off x="9717665" y="9884102"/>
            <a:ext cx="49863" cy="767763"/>
          </a:xfrm>
          <a:prstGeom prst="line">
            <a:avLst/>
          </a:prstGeom>
          <a:ln>
            <a:solidFill>
              <a:srgbClr val="C2AF6A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A tree with green leaves&#10;&#10;AI-generated content may be incorrect.">
            <a:extLst>
              <a:ext uri="{FF2B5EF4-FFF2-40B4-BE49-F238E27FC236}">
                <a16:creationId xmlns:a16="http://schemas.microsoft.com/office/drawing/2014/main" id="{CCCDE37E-A3BA-77CD-1FDD-DCDCAFDA0777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rgbClr val="FFFF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9759" y="10123639"/>
            <a:ext cx="834320" cy="640080"/>
          </a:xfrm>
          <a:prstGeom prst="rect">
            <a:avLst/>
          </a:prstGeom>
        </p:spPr>
      </p:pic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8B03708-06DA-34DA-C235-04F4C3806844}"/>
              </a:ext>
            </a:extLst>
          </p:cNvPr>
          <p:cNvCxnSpPr>
            <a:cxnSpLocks/>
          </p:cNvCxnSpPr>
          <p:nvPr/>
        </p:nvCxnSpPr>
        <p:spPr>
          <a:xfrm>
            <a:off x="10023036" y="9720148"/>
            <a:ext cx="736668" cy="331910"/>
          </a:xfrm>
          <a:prstGeom prst="line">
            <a:avLst/>
          </a:prstGeom>
          <a:ln>
            <a:solidFill>
              <a:srgbClr val="6C7592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tree with green leaves&#10;&#10;AI-generated content may be incorrect.">
            <a:extLst>
              <a:ext uri="{FF2B5EF4-FFF2-40B4-BE49-F238E27FC236}">
                <a16:creationId xmlns:a16="http://schemas.microsoft.com/office/drawing/2014/main" id="{1DD98C46-0FC3-AA48-0A1F-92A7A8B88BF1}"/>
              </a:ext>
            </a:extLst>
          </p:cNvPr>
          <p:cNvPicPr>
            <a:picLocks noChangeAspect="1"/>
          </p:cNvPicPr>
          <p:nvPr/>
        </p:nvPicPr>
        <p:blipFill>
          <a:blip r:embed="rId11">
            <a:duotone>
              <a:prstClr val="black"/>
              <a:srgbClr val="AFB9E9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4906" y="9357777"/>
            <a:ext cx="572020" cy="774799"/>
          </a:xfrm>
          <a:prstGeom prst="rect">
            <a:avLst/>
          </a:prstGeom>
        </p:spPr>
      </p:pic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EC128C5-64A6-B022-70C8-554AFD5C9A47}"/>
              </a:ext>
            </a:extLst>
          </p:cNvPr>
          <p:cNvCxnSpPr>
            <a:cxnSpLocks/>
          </p:cNvCxnSpPr>
          <p:nvPr/>
        </p:nvCxnSpPr>
        <p:spPr>
          <a:xfrm flipV="1">
            <a:off x="10034844" y="9138517"/>
            <a:ext cx="760303" cy="367689"/>
          </a:xfrm>
          <a:prstGeom prst="line">
            <a:avLst/>
          </a:prstGeom>
          <a:ln>
            <a:solidFill>
              <a:srgbClr val="97638E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 tree with green leaves&#10;&#10;AI-generated content may be incorrect.">
            <a:extLst>
              <a:ext uri="{FF2B5EF4-FFF2-40B4-BE49-F238E27FC236}">
                <a16:creationId xmlns:a16="http://schemas.microsoft.com/office/drawing/2014/main" id="{F02FC817-7299-3D01-CBCD-D135DE2957E3}"/>
              </a:ext>
            </a:extLst>
          </p:cNvPr>
          <p:cNvPicPr>
            <a:picLocks noChangeAspect="1"/>
          </p:cNvPicPr>
          <p:nvPr/>
        </p:nvPicPr>
        <p:blipFill>
          <a:blip r:embed="rId11">
            <a:duotone>
              <a:prstClr val="black"/>
              <a:srgbClr val="AFB9E9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7040" y="9910157"/>
            <a:ext cx="572020" cy="774799"/>
          </a:xfrm>
          <a:prstGeom prst="rect">
            <a:avLst/>
          </a:prstGeom>
        </p:spPr>
      </p:pic>
      <p:pic>
        <p:nvPicPr>
          <p:cNvPr id="20" name="Picture 19" descr="A tree with green leaves&#10;&#10;AI-generated content may be incorrect.">
            <a:extLst>
              <a:ext uri="{FF2B5EF4-FFF2-40B4-BE49-F238E27FC236}">
                <a16:creationId xmlns:a16="http://schemas.microsoft.com/office/drawing/2014/main" id="{B0B9A728-34FE-A47B-ED66-54DEDE935316}"/>
              </a:ext>
            </a:extLst>
          </p:cNvPr>
          <p:cNvPicPr>
            <a:picLocks noChangeAspect="1"/>
          </p:cNvPicPr>
          <p:nvPr/>
        </p:nvPicPr>
        <p:blipFill>
          <a:blip r:embed="rId13">
            <a:duotone>
              <a:prstClr val="black"/>
              <a:srgbClr val="7030A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66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5435" y="8081716"/>
            <a:ext cx="565571" cy="640080"/>
          </a:xfrm>
          <a:prstGeom prst="rect">
            <a:avLst/>
          </a:prstGeom>
        </p:spPr>
      </p:pic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D0681D1C-FB58-14AF-12DD-FADE9408EEC8}"/>
              </a:ext>
            </a:extLst>
          </p:cNvPr>
          <p:cNvCxnSpPr>
            <a:cxnSpLocks/>
          </p:cNvCxnSpPr>
          <p:nvPr/>
        </p:nvCxnSpPr>
        <p:spPr>
          <a:xfrm>
            <a:off x="9898923" y="9895041"/>
            <a:ext cx="358612" cy="704628"/>
          </a:xfrm>
          <a:prstGeom prst="line">
            <a:avLst/>
          </a:prstGeom>
          <a:ln>
            <a:solidFill>
              <a:srgbClr val="97638E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C7101723-2D88-C938-6171-135EFB3EDB5F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9767516" y="9153474"/>
            <a:ext cx="93678" cy="241048"/>
          </a:xfrm>
          <a:prstGeom prst="line">
            <a:avLst/>
          </a:prstGeom>
          <a:ln>
            <a:solidFill>
              <a:srgbClr val="8698A8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A tree with green leaves&#10;&#10;AI-generated content may be incorrect.">
            <a:extLst>
              <a:ext uri="{FF2B5EF4-FFF2-40B4-BE49-F238E27FC236}">
                <a16:creationId xmlns:a16="http://schemas.microsoft.com/office/drawing/2014/main" id="{738D50DD-8D20-00BD-3421-BF9742D57CD0}"/>
              </a:ext>
            </a:extLst>
          </p:cNvPr>
          <p:cNvPicPr>
            <a:picLocks noChangeAspect="1"/>
          </p:cNvPicPr>
          <p:nvPr/>
        </p:nvPicPr>
        <p:blipFill>
          <a:blip r:embed="rId15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4002" y="8547939"/>
            <a:ext cx="710994" cy="640080"/>
          </a:xfrm>
          <a:prstGeom prst="rect">
            <a:avLst/>
          </a:prstGeom>
        </p:spPr>
      </p:pic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39CE1F6F-3DDE-55D6-3144-4120D415487B}"/>
              </a:ext>
            </a:extLst>
          </p:cNvPr>
          <p:cNvCxnSpPr>
            <a:cxnSpLocks/>
          </p:cNvCxnSpPr>
          <p:nvPr/>
        </p:nvCxnSpPr>
        <p:spPr>
          <a:xfrm flipH="1" flipV="1">
            <a:off x="10002664" y="9749398"/>
            <a:ext cx="792483" cy="880929"/>
          </a:xfrm>
          <a:prstGeom prst="line">
            <a:avLst/>
          </a:prstGeom>
          <a:ln>
            <a:solidFill>
              <a:srgbClr val="96A6B4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tree with green leaves&#10;&#10;AI-generated content may be incorrect.">
            <a:extLst>
              <a:ext uri="{FF2B5EF4-FFF2-40B4-BE49-F238E27FC236}">
                <a16:creationId xmlns:a16="http://schemas.microsoft.com/office/drawing/2014/main" id="{A977FD44-DD0C-D57D-FEF8-62AE0E2EE5A4}"/>
              </a:ext>
            </a:extLst>
          </p:cNvPr>
          <p:cNvPicPr>
            <a:picLocks noChangeAspect="1"/>
          </p:cNvPicPr>
          <p:nvPr/>
        </p:nvPicPr>
        <p:blipFill>
          <a:blip r:embed="rId17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3542" y="10231792"/>
            <a:ext cx="550371" cy="594995"/>
          </a:xfrm>
          <a:prstGeom prst="rect">
            <a:avLst/>
          </a:prstGeom>
        </p:spPr>
      </p:pic>
      <p:pic>
        <p:nvPicPr>
          <p:cNvPr id="13" name="Picture 12" descr="A tree with green leaves&#10;&#10;AI-generated content may be incorrect.">
            <a:extLst>
              <a:ext uri="{FF2B5EF4-FFF2-40B4-BE49-F238E27FC236}">
                <a16:creationId xmlns:a16="http://schemas.microsoft.com/office/drawing/2014/main" id="{9EC3D7C0-8699-FC06-1C90-BA92B82B89AB}"/>
              </a:ext>
            </a:extLst>
          </p:cNvPr>
          <p:cNvPicPr>
            <a:picLocks noChangeAspect="1"/>
          </p:cNvPicPr>
          <p:nvPr/>
        </p:nvPicPr>
        <p:blipFill>
          <a:blip r:embed="rId15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9835" y="10006898"/>
            <a:ext cx="683892" cy="640080"/>
          </a:xfrm>
          <a:prstGeom prst="rect">
            <a:avLst/>
          </a:prstGeom>
        </p:spPr>
      </p:pic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53E1DFF4-438A-829D-CBDA-A5C5299DE75B}"/>
              </a:ext>
            </a:extLst>
          </p:cNvPr>
          <p:cNvCxnSpPr>
            <a:cxnSpLocks/>
          </p:cNvCxnSpPr>
          <p:nvPr/>
        </p:nvCxnSpPr>
        <p:spPr>
          <a:xfrm flipH="1">
            <a:off x="9952630" y="8582620"/>
            <a:ext cx="779403" cy="841164"/>
          </a:xfrm>
          <a:prstGeom prst="line">
            <a:avLst/>
          </a:prstGeom>
          <a:ln>
            <a:solidFill>
              <a:srgbClr val="B3A2B8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 descr="A tree with green leaves&#10;&#10;AI-generated content may be incorrect.">
            <a:extLst>
              <a:ext uri="{FF2B5EF4-FFF2-40B4-BE49-F238E27FC236}">
                <a16:creationId xmlns:a16="http://schemas.microsoft.com/office/drawing/2014/main" id="{5655AC76-A6E6-E858-82A0-E5F1E8DBC028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rgbClr val="CDB5D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8534" y="8075476"/>
            <a:ext cx="834320" cy="640080"/>
          </a:xfrm>
          <a:prstGeom prst="rect">
            <a:avLst/>
          </a:prstGeom>
        </p:spPr>
      </p:pic>
      <p:pic>
        <p:nvPicPr>
          <p:cNvPr id="16" name="Picture 15" descr="A tree with green leaves&#10;&#10;AI-generated content may be incorrect.">
            <a:extLst>
              <a:ext uri="{FF2B5EF4-FFF2-40B4-BE49-F238E27FC236}">
                <a16:creationId xmlns:a16="http://schemas.microsoft.com/office/drawing/2014/main" id="{20A2697B-AF2C-A348-C352-AC98253F40DE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5872" y="9160086"/>
            <a:ext cx="550371" cy="594995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B7EC3109-B265-0F72-4473-42EAEFACB57D}"/>
              </a:ext>
            </a:extLst>
          </p:cNvPr>
          <p:cNvSpPr/>
          <p:nvPr/>
        </p:nvSpPr>
        <p:spPr>
          <a:xfrm>
            <a:off x="9522214" y="9394522"/>
            <a:ext cx="490604" cy="494330"/>
          </a:xfrm>
          <a:prstGeom prst="rect">
            <a:avLst/>
          </a:prstGeom>
          <a:noFill/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tree with green leaves&#10;&#10;AI-generated content may be incorrect.">
            <a:extLst>
              <a:ext uri="{FF2B5EF4-FFF2-40B4-BE49-F238E27FC236}">
                <a16:creationId xmlns:a16="http://schemas.microsoft.com/office/drawing/2014/main" id="{79FD08C7-0043-B89D-2B00-9F9B8D80DB68}"/>
              </a:ext>
            </a:extLst>
          </p:cNvPr>
          <p:cNvPicPr>
            <a:picLocks noChangeAspect="1"/>
          </p:cNvPicPr>
          <p:nvPr/>
        </p:nvPicPr>
        <p:blipFill>
          <a:blip r:embed="rId11">
            <a:duotone>
              <a:prstClr val="black"/>
              <a:srgbClr val="AFB9E9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1681" y="8432693"/>
            <a:ext cx="572020" cy="774799"/>
          </a:xfrm>
          <a:prstGeom prst="rect">
            <a:avLst/>
          </a:prstGeom>
        </p:spPr>
      </p:pic>
      <p:pic>
        <p:nvPicPr>
          <p:cNvPr id="29" name="Picture 28" descr="A tree with green leaves&#10;&#10;AI-generated content may be incorrect.">
            <a:extLst>
              <a:ext uri="{FF2B5EF4-FFF2-40B4-BE49-F238E27FC236}">
                <a16:creationId xmlns:a16="http://schemas.microsoft.com/office/drawing/2014/main" id="{04A3F653-6213-B2B3-6F3E-DAB974C803AE}"/>
              </a:ext>
            </a:extLst>
          </p:cNvPr>
          <p:cNvPicPr>
            <a:picLocks noChangeAspect="1"/>
          </p:cNvPicPr>
          <p:nvPr/>
        </p:nvPicPr>
        <p:blipFill>
          <a:blip r:embed="rId17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3829" y="8638281"/>
            <a:ext cx="550371" cy="594995"/>
          </a:xfrm>
          <a:prstGeom prst="rect">
            <a:avLst/>
          </a:prstGeom>
        </p:spPr>
      </p:pic>
      <p:pic>
        <p:nvPicPr>
          <p:cNvPr id="4" name="Picture 3" descr="A tree with green leaves&#10;&#10;AI-generated content may be incorrect.">
            <a:extLst>
              <a:ext uri="{FF2B5EF4-FFF2-40B4-BE49-F238E27FC236}">
                <a16:creationId xmlns:a16="http://schemas.microsoft.com/office/drawing/2014/main" id="{3372E95A-20A9-32AD-4D6B-C8174F4B2F1B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rgbClr val="FFFF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0853" y="9037725"/>
            <a:ext cx="834320" cy="640080"/>
          </a:xfrm>
          <a:prstGeom prst="rect">
            <a:avLst/>
          </a:prstGeom>
        </p:spPr>
      </p:pic>
      <p:sp>
        <p:nvSpPr>
          <p:cNvPr id="1454" name="Freeform: Shape 1453">
            <a:extLst>
              <a:ext uri="{FF2B5EF4-FFF2-40B4-BE49-F238E27FC236}">
                <a16:creationId xmlns:a16="http://schemas.microsoft.com/office/drawing/2014/main" id="{ECE99789-914F-8B35-7B41-A39E7735A83C}"/>
              </a:ext>
            </a:extLst>
          </p:cNvPr>
          <p:cNvSpPr/>
          <p:nvPr/>
        </p:nvSpPr>
        <p:spPr>
          <a:xfrm>
            <a:off x="78700" y="6214582"/>
            <a:ext cx="6858000" cy="6858000"/>
          </a:xfrm>
          <a:custGeom>
            <a:avLst/>
            <a:gdLst>
              <a:gd name="connsiteX0" fmla="*/ 0 w 6858000"/>
              <a:gd name="connsiteY0" fmla="*/ 0 h 6858000"/>
              <a:gd name="connsiteX1" fmla="*/ 6858000 w 6858000"/>
              <a:gd name="connsiteY1" fmla="*/ 0 h 6858000"/>
              <a:gd name="connsiteX2" fmla="*/ 6858000 w 6858000"/>
              <a:gd name="connsiteY2" fmla="*/ 6858000 h 6858000"/>
              <a:gd name="connsiteX3" fmla="*/ 0 w 6858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lnTo>
                  <a:pt x="6858000" y="0"/>
                </a:lnTo>
                <a:lnTo>
                  <a:pt x="6858000" y="6858000"/>
                </a:lnTo>
                <a:lnTo>
                  <a:pt x="0" y="6858000"/>
                </a:lnTo>
                <a:close/>
              </a:path>
            </a:pathLst>
          </a:custGeom>
          <a:noFill/>
          <a:ln w="11906" cap="rnd">
            <a:noFill/>
            <a:prstDash val="solid"/>
            <a:rou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33" name="Rectangle 2132">
            <a:extLst>
              <a:ext uri="{FF2B5EF4-FFF2-40B4-BE49-F238E27FC236}">
                <a16:creationId xmlns:a16="http://schemas.microsoft.com/office/drawing/2014/main" id="{EE2A7FBE-07CE-5CD7-3D94-78613ADCC621}"/>
              </a:ext>
            </a:extLst>
          </p:cNvPr>
          <p:cNvSpPr/>
          <p:nvPr/>
        </p:nvSpPr>
        <p:spPr>
          <a:xfrm>
            <a:off x="1796681" y="7327957"/>
            <a:ext cx="3383280" cy="604946"/>
          </a:xfrm>
          <a:prstGeom prst="rect">
            <a:avLst/>
          </a:prstGeom>
          <a:solidFill>
            <a:schemeClr val="tx1"/>
          </a:solidFill>
          <a:ln w="38100">
            <a:solidFill>
              <a:srgbClr val="8B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134" name="Picture 2133" descr="A tree with green leaves&#10;&#10;AI-generated content may be incorrect.">
            <a:extLst>
              <a:ext uri="{FF2B5EF4-FFF2-40B4-BE49-F238E27FC236}">
                <a16:creationId xmlns:a16="http://schemas.microsoft.com/office/drawing/2014/main" id="{CB813CB0-7FAD-9E4D-9E76-32A4A7856196}"/>
              </a:ext>
            </a:extLst>
          </p:cNvPr>
          <p:cNvPicPr>
            <a:picLocks noChangeAspect="1"/>
          </p:cNvPicPr>
          <p:nvPr/>
        </p:nvPicPr>
        <p:blipFill>
          <a:blip r:embed="rId18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2361" y="8534834"/>
            <a:ext cx="565571" cy="640080"/>
          </a:xfrm>
          <a:prstGeom prst="rect">
            <a:avLst/>
          </a:prstGeom>
        </p:spPr>
      </p:pic>
      <p:pic>
        <p:nvPicPr>
          <p:cNvPr id="2135" name="Picture 2134" descr="A tree with green leaves&#10;&#10;AI-generated content may be incorrect.">
            <a:extLst>
              <a:ext uri="{FF2B5EF4-FFF2-40B4-BE49-F238E27FC236}">
                <a16:creationId xmlns:a16="http://schemas.microsoft.com/office/drawing/2014/main" id="{DEDED3A6-8D2C-7300-2439-7000426A4320}"/>
              </a:ext>
            </a:extLst>
          </p:cNvPr>
          <p:cNvPicPr>
            <a:picLocks noChangeAspect="1"/>
          </p:cNvPicPr>
          <p:nvPr/>
        </p:nvPicPr>
        <p:blipFill>
          <a:blip r:embed="rId11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875" y="9407525"/>
            <a:ext cx="572020" cy="774799"/>
          </a:xfrm>
          <a:prstGeom prst="rect">
            <a:avLst/>
          </a:prstGeom>
        </p:spPr>
      </p:pic>
      <p:sp>
        <p:nvSpPr>
          <p:cNvPr id="2136" name="Rectangle 2135">
            <a:extLst>
              <a:ext uri="{FF2B5EF4-FFF2-40B4-BE49-F238E27FC236}">
                <a16:creationId xmlns:a16="http://schemas.microsoft.com/office/drawing/2014/main" id="{8FC63C76-B349-CAA6-E5DB-FFAFB5E54917}"/>
              </a:ext>
            </a:extLst>
          </p:cNvPr>
          <p:cNvSpPr/>
          <p:nvPr/>
        </p:nvSpPr>
        <p:spPr>
          <a:xfrm>
            <a:off x="2009485" y="11212485"/>
            <a:ext cx="3004477" cy="457248"/>
          </a:xfrm>
          <a:prstGeom prst="rect">
            <a:avLst/>
          </a:prstGeom>
          <a:solidFill>
            <a:schemeClr val="tx1"/>
          </a:solidFill>
          <a:ln w="38100">
            <a:solidFill>
              <a:srgbClr val="8B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37" name="TextBox 2136">
                <a:extLst>
                  <a:ext uri="{FF2B5EF4-FFF2-40B4-BE49-F238E27FC236}">
                    <a16:creationId xmlns:a16="http://schemas.microsoft.com/office/drawing/2014/main" id="{B44FADB7-EB5F-4348-79BD-3C32F65B91CF}"/>
                  </a:ext>
                </a:extLst>
              </p:cNvPr>
              <p:cNvSpPr txBox="1"/>
              <p:nvPr/>
            </p:nvSpPr>
            <p:spPr>
              <a:xfrm>
                <a:off x="2051433" y="11253412"/>
                <a:ext cx="285533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5×5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Moore Neighborhood</a:t>
                </a:r>
              </a:p>
            </p:txBody>
          </p:sp>
        </mc:Choice>
        <mc:Fallback xmlns="">
          <p:sp>
            <p:nvSpPr>
              <p:cNvPr id="2137" name="TextBox 2136">
                <a:extLst>
                  <a:ext uri="{FF2B5EF4-FFF2-40B4-BE49-F238E27FC236}">
                    <a16:creationId xmlns:a16="http://schemas.microsoft.com/office/drawing/2014/main" id="{B44FADB7-EB5F-4348-79BD-3C32F65B91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1433" y="11253412"/>
                <a:ext cx="2855333" cy="369332"/>
              </a:xfrm>
              <a:prstGeom prst="rect">
                <a:avLst/>
              </a:prstGeom>
              <a:blipFill>
                <a:blip r:embed="rId19"/>
                <a:stretch>
                  <a:fillRect t="-6557" r="-1496" b="-262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40" name="TextBox 2139">
                <a:extLst>
                  <a:ext uri="{FF2B5EF4-FFF2-40B4-BE49-F238E27FC236}">
                    <a16:creationId xmlns:a16="http://schemas.microsoft.com/office/drawing/2014/main" id="{AB0EF60C-9987-A21D-B73C-8367F51C36FA}"/>
                  </a:ext>
                </a:extLst>
              </p:cNvPr>
              <p:cNvSpPr txBox="1"/>
              <p:nvPr/>
            </p:nvSpPr>
            <p:spPr>
              <a:xfrm>
                <a:off x="1801851" y="7383439"/>
                <a:ext cx="3372718" cy="4624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̅"/>
                              <m:ctrlPr>
                                <a:rPr lang="en-US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Cov</m:t>
                              </m:r>
                            </m:e>
                          </m:acc>
                        </m:e>
                        <m:sub>
                          <m:r>
                            <a:rPr lang="en-US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lang="en-US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</m:d>
                      <m:r>
                        <a:rPr lang="en-US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&gt;0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140" name="TextBox 2139">
                <a:extLst>
                  <a:ext uri="{FF2B5EF4-FFF2-40B4-BE49-F238E27FC236}">
                    <a16:creationId xmlns:a16="http://schemas.microsoft.com/office/drawing/2014/main" id="{AB0EF60C-9987-A21D-B73C-8367F51C36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1851" y="7383439"/>
                <a:ext cx="3372718" cy="462434"/>
              </a:xfrm>
              <a:prstGeom prst="rect">
                <a:avLst/>
              </a:prstGeom>
              <a:blipFill>
                <a:blip r:embed="rId20"/>
                <a:stretch>
                  <a:fillRect b="-1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41" name="TextBox 2140">
            <a:extLst>
              <a:ext uri="{FF2B5EF4-FFF2-40B4-BE49-F238E27FC236}">
                <a16:creationId xmlns:a16="http://schemas.microsoft.com/office/drawing/2014/main" id="{88FD0125-4628-E693-B968-5334A082FCAF}"/>
              </a:ext>
            </a:extLst>
          </p:cNvPr>
          <p:cNvSpPr txBox="1"/>
          <p:nvPr/>
        </p:nvSpPr>
        <p:spPr>
          <a:xfrm>
            <a:off x="3199768" y="9413961"/>
            <a:ext cx="597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E7A5FB"/>
                </a:solidFill>
              </a:rPr>
              <a:t>Focal</a:t>
            </a:r>
          </a:p>
          <a:p>
            <a:pPr algn="ctr"/>
            <a:r>
              <a:rPr lang="en-US" sz="1200" dirty="0">
                <a:solidFill>
                  <a:srgbClr val="E7A5FB"/>
                </a:solidFill>
              </a:rPr>
              <a:t> patch</a:t>
            </a:r>
          </a:p>
        </p:txBody>
      </p:sp>
      <p:cxnSp>
        <p:nvCxnSpPr>
          <p:cNvPr id="2144" name="Straight Connector 2143">
            <a:extLst>
              <a:ext uri="{FF2B5EF4-FFF2-40B4-BE49-F238E27FC236}">
                <a16:creationId xmlns:a16="http://schemas.microsoft.com/office/drawing/2014/main" id="{D8DCDD7A-49D8-4CE2-C9B9-6B8BC0614664}"/>
              </a:ext>
            </a:extLst>
          </p:cNvPr>
          <p:cNvCxnSpPr>
            <a:cxnSpLocks/>
            <a:endCxn id="2166" idx="0"/>
          </p:cNvCxnSpPr>
          <p:nvPr/>
        </p:nvCxnSpPr>
        <p:spPr>
          <a:xfrm>
            <a:off x="3475015" y="8732730"/>
            <a:ext cx="27484" cy="661792"/>
          </a:xfrm>
          <a:prstGeom prst="line">
            <a:avLst/>
          </a:prstGeom>
          <a:ln>
            <a:solidFill>
              <a:srgbClr val="768A9D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45" name="Straight Connector 2144">
            <a:extLst>
              <a:ext uri="{FF2B5EF4-FFF2-40B4-BE49-F238E27FC236}">
                <a16:creationId xmlns:a16="http://schemas.microsoft.com/office/drawing/2014/main" id="{1ACC287B-9EA9-AD05-3FE2-3784878C9FD2}"/>
              </a:ext>
            </a:extLst>
          </p:cNvPr>
          <p:cNvCxnSpPr>
            <a:cxnSpLocks/>
          </p:cNvCxnSpPr>
          <p:nvPr/>
        </p:nvCxnSpPr>
        <p:spPr>
          <a:xfrm>
            <a:off x="2500984" y="8795508"/>
            <a:ext cx="772287" cy="728144"/>
          </a:xfrm>
          <a:prstGeom prst="line">
            <a:avLst/>
          </a:prstGeom>
          <a:ln>
            <a:solidFill>
              <a:srgbClr val="768A9D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46" name="Straight Connector 2145">
            <a:extLst>
              <a:ext uri="{FF2B5EF4-FFF2-40B4-BE49-F238E27FC236}">
                <a16:creationId xmlns:a16="http://schemas.microsoft.com/office/drawing/2014/main" id="{7684D230-20A9-8ADA-83B1-04432CD24D02}"/>
              </a:ext>
            </a:extLst>
          </p:cNvPr>
          <p:cNvCxnSpPr>
            <a:cxnSpLocks/>
          </p:cNvCxnSpPr>
          <p:nvPr/>
        </p:nvCxnSpPr>
        <p:spPr>
          <a:xfrm flipH="1">
            <a:off x="2451785" y="9907122"/>
            <a:ext cx="934181" cy="802899"/>
          </a:xfrm>
          <a:prstGeom prst="line">
            <a:avLst/>
          </a:prstGeom>
          <a:ln>
            <a:solidFill>
              <a:srgbClr val="768A9D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47" name="Picture 2146" descr="A tree with green leaves&#10;&#10;AI-generated content may be incorrect.">
            <a:extLst>
              <a:ext uri="{FF2B5EF4-FFF2-40B4-BE49-F238E27FC236}">
                <a16:creationId xmlns:a16="http://schemas.microsoft.com/office/drawing/2014/main" id="{59D40665-E5D5-C0E8-752F-69440C600F11}"/>
              </a:ext>
            </a:extLst>
          </p:cNvPr>
          <p:cNvPicPr>
            <a:picLocks noChangeAspect="1"/>
          </p:cNvPicPr>
          <p:nvPr/>
        </p:nvPicPr>
        <p:blipFill>
          <a:blip r:embed="rId15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259" y="10079853"/>
            <a:ext cx="683892" cy="640080"/>
          </a:xfrm>
          <a:prstGeom prst="rect">
            <a:avLst/>
          </a:prstGeom>
        </p:spPr>
      </p:pic>
      <p:cxnSp>
        <p:nvCxnSpPr>
          <p:cNvPr id="2148" name="Straight Connector 2147">
            <a:extLst>
              <a:ext uri="{FF2B5EF4-FFF2-40B4-BE49-F238E27FC236}">
                <a16:creationId xmlns:a16="http://schemas.microsoft.com/office/drawing/2014/main" id="{14DF7715-7BE2-9251-0EDC-6713F0A23A0A}"/>
              </a:ext>
            </a:extLst>
          </p:cNvPr>
          <p:cNvCxnSpPr>
            <a:cxnSpLocks/>
            <a:endCxn id="2166" idx="1"/>
          </p:cNvCxnSpPr>
          <p:nvPr/>
        </p:nvCxnSpPr>
        <p:spPr>
          <a:xfrm>
            <a:off x="2541047" y="9626335"/>
            <a:ext cx="716150" cy="15352"/>
          </a:xfrm>
          <a:prstGeom prst="line">
            <a:avLst/>
          </a:prstGeom>
          <a:ln>
            <a:solidFill>
              <a:srgbClr val="9988A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49" name="Straight Connector 2148">
            <a:extLst>
              <a:ext uri="{FF2B5EF4-FFF2-40B4-BE49-F238E27FC236}">
                <a16:creationId xmlns:a16="http://schemas.microsoft.com/office/drawing/2014/main" id="{AF3963CF-8FE3-BEE0-1158-782021AE3BD1}"/>
              </a:ext>
            </a:extLst>
          </p:cNvPr>
          <p:cNvCxnSpPr>
            <a:cxnSpLocks/>
          </p:cNvCxnSpPr>
          <p:nvPr/>
        </p:nvCxnSpPr>
        <p:spPr>
          <a:xfrm>
            <a:off x="3687188" y="9888864"/>
            <a:ext cx="715959" cy="837393"/>
          </a:xfrm>
          <a:prstGeom prst="line">
            <a:avLst/>
          </a:prstGeom>
          <a:ln>
            <a:solidFill>
              <a:srgbClr val="9988A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50" name="Picture 2149" descr="A tree with green leaves&#10;&#10;AI-generated content may be incorrect.">
            <a:extLst>
              <a:ext uri="{FF2B5EF4-FFF2-40B4-BE49-F238E27FC236}">
                <a16:creationId xmlns:a16="http://schemas.microsoft.com/office/drawing/2014/main" id="{6DE55493-6957-4F1B-2D55-E379A199B2DF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rgbClr val="CDB5D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6599" y="10194744"/>
            <a:ext cx="834320" cy="640080"/>
          </a:xfrm>
          <a:prstGeom prst="rect">
            <a:avLst/>
          </a:prstGeom>
        </p:spPr>
      </p:pic>
      <p:cxnSp>
        <p:nvCxnSpPr>
          <p:cNvPr id="2151" name="Straight Connector 2150">
            <a:extLst>
              <a:ext uri="{FF2B5EF4-FFF2-40B4-BE49-F238E27FC236}">
                <a16:creationId xmlns:a16="http://schemas.microsoft.com/office/drawing/2014/main" id="{575DB624-5512-08C3-AAB5-1B42A4152E81}"/>
              </a:ext>
            </a:extLst>
          </p:cNvPr>
          <p:cNvCxnSpPr>
            <a:cxnSpLocks/>
            <a:stCxn id="2166" idx="2"/>
          </p:cNvCxnSpPr>
          <p:nvPr/>
        </p:nvCxnSpPr>
        <p:spPr>
          <a:xfrm>
            <a:off x="3502511" y="9888852"/>
            <a:ext cx="12335" cy="827910"/>
          </a:xfrm>
          <a:prstGeom prst="line">
            <a:avLst/>
          </a:prstGeom>
          <a:ln>
            <a:solidFill>
              <a:srgbClr val="9988A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52" name="Picture 2151" descr="A tree with green leaves&#10;&#10;AI-generated content may be incorrect.">
            <a:extLst>
              <a:ext uri="{FF2B5EF4-FFF2-40B4-BE49-F238E27FC236}">
                <a16:creationId xmlns:a16="http://schemas.microsoft.com/office/drawing/2014/main" id="{C5C36062-3661-7D37-9B8D-6D865B5A330E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rgbClr val="CDB5D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460" y="10102518"/>
            <a:ext cx="834320" cy="640080"/>
          </a:xfrm>
          <a:prstGeom prst="rect">
            <a:avLst/>
          </a:prstGeom>
        </p:spPr>
      </p:pic>
      <p:cxnSp>
        <p:nvCxnSpPr>
          <p:cNvPr id="2153" name="Straight Connector 2152">
            <a:extLst>
              <a:ext uri="{FF2B5EF4-FFF2-40B4-BE49-F238E27FC236}">
                <a16:creationId xmlns:a16="http://schemas.microsoft.com/office/drawing/2014/main" id="{B5486F2C-79AF-203E-A422-03BA5955D8A6}"/>
              </a:ext>
            </a:extLst>
          </p:cNvPr>
          <p:cNvCxnSpPr>
            <a:cxnSpLocks/>
          </p:cNvCxnSpPr>
          <p:nvPr/>
        </p:nvCxnSpPr>
        <p:spPr>
          <a:xfrm flipH="1">
            <a:off x="3645825" y="9038762"/>
            <a:ext cx="240967" cy="355760"/>
          </a:xfrm>
          <a:prstGeom prst="line">
            <a:avLst/>
          </a:prstGeom>
          <a:ln>
            <a:solidFill>
              <a:srgbClr val="8B5B82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54" name="Straight Connector 2153">
            <a:extLst>
              <a:ext uri="{FF2B5EF4-FFF2-40B4-BE49-F238E27FC236}">
                <a16:creationId xmlns:a16="http://schemas.microsoft.com/office/drawing/2014/main" id="{A4789B2C-1072-9136-99C6-6DFEB2236734}"/>
              </a:ext>
            </a:extLst>
          </p:cNvPr>
          <p:cNvCxnSpPr>
            <a:cxnSpLocks/>
          </p:cNvCxnSpPr>
          <p:nvPr/>
        </p:nvCxnSpPr>
        <p:spPr>
          <a:xfrm>
            <a:off x="3761038" y="9819984"/>
            <a:ext cx="341130" cy="259881"/>
          </a:xfrm>
          <a:prstGeom prst="line">
            <a:avLst/>
          </a:prstGeom>
          <a:ln>
            <a:solidFill>
              <a:srgbClr val="8B5B82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55" name="Straight Connector 2154">
            <a:extLst>
              <a:ext uri="{FF2B5EF4-FFF2-40B4-BE49-F238E27FC236}">
                <a16:creationId xmlns:a16="http://schemas.microsoft.com/office/drawing/2014/main" id="{0DB42A04-D1A9-9285-B3DC-C51682A3376D}"/>
              </a:ext>
            </a:extLst>
          </p:cNvPr>
          <p:cNvCxnSpPr>
            <a:cxnSpLocks/>
          </p:cNvCxnSpPr>
          <p:nvPr/>
        </p:nvCxnSpPr>
        <p:spPr>
          <a:xfrm flipV="1">
            <a:off x="3750234" y="8623516"/>
            <a:ext cx="739900" cy="776164"/>
          </a:xfrm>
          <a:prstGeom prst="line">
            <a:avLst/>
          </a:prstGeom>
          <a:ln>
            <a:solidFill>
              <a:srgbClr val="9988A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56" name="Picture 2155" descr="A tree with green leaves&#10;&#10;AI-generated content may be incorrect.">
            <a:extLst>
              <a:ext uri="{FF2B5EF4-FFF2-40B4-BE49-F238E27FC236}">
                <a16:creationId xmlns:a16="http://schemas.microsoft.com/office/drawing/2014/main" id="{F9D3F5D8-B225-9A15-D543-E8401CF03EDF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rgbClr val="CDB5D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5147" y="8235483"/>
            <a:ext cx="834320" cy="640080"/>
          </a:xfrm>
          <a:prstGeom prst="rect">
            <a:avLst/>
          </a:prstGeom>
        </p:spPr>
      </p:pic>
      <p:cxnSp>
        <p:nvCxnSpPr>
          <p:cNvPr id="2157" name="Straight Connector 2156">
            <a:extLst>
              <a:ext uri="{FF2B5EF4-FFF2-40B4-BE49-F238E27FC236}">
                <a16:creationId xmlns:a16="http://schemas.microsoft.com/office/drawing/2014/main" id="{9EA0689A-6007-7CD2-0617-1D50ADD7051F}"/>
              </a:ext>
            </a:extLst>
          </p:cNvPr>
          <p:cNvCxnSpPr>
            <a:cxnSpLocks/>
          </p:cNvCxnSpPr>
          <p:nvPr/>
        </p:nvCxnSpPr>
        <p:spPr>
          <a:xfrm>
            <a:off x="3015575" y="9038774"/>
            <a:ext cx="347724" cy="358859"/>
          </a:xfrm>
          <a:prstGeom prst="line">
            <a:avLst/>
          </a:prstGeom>
          <a:ln>
            <a:solidFill>
              <a:srgbClr val="895589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58" name="Straight Connector 2157">
            <a:extLst>
              <a:ext uri="{FF2B5EF4-FFF2-40B4-BE49-F238E27FC236}">
                <a16:creationId xmlns:a16="http://schemas.microsoft.com/office/drawing/2014/main" id="{75A4FC31-BDA9-759B-891E-F0AE68693580}"/>
              </a:ext>
            </a:extLst>
          </p:cNvPr>
          <p:cNvCxnSpPr>
            <a:cxnSpLocks/>
          </p:cNvCxnSpPr>
          <p:nvPr/>
        </p:nvCxnSpPr>
        <p:spPr>
          <a:xfrm flipV="1">
            <a:off x="2927464" y="9758801"/>
            <a:ext cx="345809" cy="349671"/>
          </a:xfrm>
          <a:prstGeom prst="line">
            <a:avLst/>
          </a:prstGeom>
          <a:ln>
            <a:solidFill>
              <a:srgbClr val="895589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59" name="Picture 2158" descr="A tree with green leaves&#10;&#10;AI-generated content may be incorrect.">
            <a:extLst>
              <a:ext uri="{FF2B5EF4-FFF2-40B4-BE49-F238E27FC236}">
                <a16:creationId xmlns:a16="http://schemas.microsoft.com/office/drawing/2014/main" id="{505AEBC3-3E65-A0C0-6E45-199354B13F75}"/>
              </a:ext>
            </a:extLst>
          </p:cNvPr>
          <p:cNvPicPr>
            <a:picLocks noChangeAspect="1"/>
          </p:cNvPicPr>
          <p:nvPr/>
        </p:nvPicPr>
        <p:blipFill>
          <a:blip r:embed="rId17">
            <a:duotone>
              <a:prstClr val="black"/>
              <a:schemeClr val="accent5">
                <a:lumMod val="60000"/>
                <a:lumOff val="4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201" y="9656380"/>
            <a:ext cx="550371" cy="594995"/>
          </a:xfrm>
          <a:prstGeom prst="rect">
            <a:avLst/>
          </a:prstGeom>
        </p:spPr>
      </p:pic>
      <p:cxnSp>
        <p:nvCxnSpPr>
          <p:cNvPr id="2160" name="Straight Connector 2159">
            <a:extLst>
              <a:ext uri="{FF2B5EF4-FFF2-40B4-BE49-F238E27FC236}">
                <a16:creationId xmlns:a16="http://schemas.microsoft.com/office/drawing/2014/main" id="{866BC156-759F-7B20-9F11-95F9B38AC97B}"/>
              </a:ext>
            </a:extLst>
          </p:cNvPr>
          <p:cNvCxnSpPr>
            <a:cxnSpLocks/>
            <a:stCxn id="2166" idx="3"/>
          </p:cNvCxnSpPr>
          <p:nvPr/>
        </p:nvCxnSpPr>
        <p:spPr>
          <a:xfrm>
            <a:off x="3747801" y="9641699"/>
            <a:ext cx="761754" cy="492779"/>
          </a:xfrm>
          <a:prstGeom prst="line">
            <a:avLst/>
          </a:prstGeom>
          <a:ln>
            <a:solidFill>
              <a:srgbClr val="8D5D85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61" name="Straight Connector 2160">
            <a:extLst>
              <a:ext uri="{FF2B5EF4-FFF2-40B4-BE49-F238E27FC236}">
                <a16:creationId xmlns:a16="http://schemas.microsoft.com/office/drawing/2014/main" id="{32FE8EDA-55EF-0F5C-C2EA-DFD639ADEE52}"/>
              </a:ext>
            </a:extLst>
          </p:cNvPr>
          <p:cNvCxnSpPr>
            <a:cxnSpLocks/>
          </p:cNvCxnSpPr>
          <p:nvPr/>
        </p:nvCxnSpPr>
        <p:spPr>
          <a:xfrm flipV="1">
            <a:off x="3737366" y="9075285"/>
            <a:ext cx="816865" cy="361428"/>
          </a:xfrm>
          <a:prstGeom prst="line">
            <a:avLst/>
          </a:prstGeom>
          <a:ln>
            <a:solidFill>
              <a:srgbClr val="895589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62" name="Picture 2161" descr="A tree with green leaves&#10;&#10;AI-generated content may be incorrect.">
            <a:extLst>
              <a:ext uri="{FF2B5EF4-FFF2-40B4-BE49-F238E27FC236}">
                <a16:creationId xmlns:a16="http://schemas.microsoft.com/office/drawing/2014/main" id="{B531705B-67D0-0382-BB80-765AF89BBE20}"/>
              </a:ext>
            </a:extLst>
          </p:cNvPr>
          <p:cNvPicPr>
            <a:picLocks noChangeAspect="1"/>
          </p:cNvPicPr>
          <p:nvPr/>
        </p:nvPicPr>
        <p:blipFill>
          <a:blip r:embed="rId17">
            <a:duotone>
              <a:prstClr val="black"/>
              <a:schemeClr val="accent5">
                <a:lumMod val="60000"/>
                <a:lumOff val="4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520" y="8692968"/>
            <a:ext cx="550371" cy="594995"/>
          </a:xfrm>
          <a:prstGeom prst="rect">
            <a:avLst/>
          </a:prstGeom>
        </p:spPr>
      </p:pic>
      <p:pic>
        <p:nvPicPr>
          <p:cNvPr id="2163" name="Picture 2162" descr="A tree with green leaves&#10;&#10;AI-generated content may be incorrect.">
            <a:extLst>
              <a:ext uri="{FF2B5EF4-FFF2-40B4-BE49-F238E27FC236}">
                <a16:creationId xmlns:a16="http://schemas.microsoft.com/office/drawing/2014/main" id="{BF9EC633-C638-C8BE-89ED-73C4A0E29286}"/>
              </a:ext>
            </a:extLst>
          </p:cNvPr>
          <p:cNvPicPr>
            <a:picLocks noChangeAspect="1"/>
          </p:cNvPicPr>
          <p:nvPr/>
        </p:nvPicPr>
        <p:blipFill>
          <a:blip r:embed="rId11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7671" y="8937992"/>
            <a:ext cx="572020" cy="774799"/>
          </a:xfrm>
          <a:prstGeom prst="rect">
            <a:avLst/>
          </a:prstGeom>
        </p:spPr>
      </p:pic>
      <p:pic>
        <p:nvPicPr>
          <p:cNvPr id="2164" name="Picture 2163" descr="A tree with green leaves&#10;&#10;AI-generated content may be incorrect.">
            <a:extLst>
              <a:ext uri="{FF2B5EF4-FFF2-40B4-BE49-F238E27FC236}">
                <a16:creationId xmlns:a16="http://schemas.microsoft.com/office/drawing/2014/main" id="{2EB14A36-CA42-DD4E-AFB5-E04F112CBF1C}"/>
              </a:ext>
            </a:extLst>
          </p:cNvPr>
          <p:cNvPicPr>
            <a:picLocks noChangeAspect="1"/>
          </p:cNvPicPr>
          <p:nvPr/>
        </p:nvPicPr>
        <p:blipFill>
          <a:blip r:embed="rId18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7652" y="9570792"/>
            <a:ext cx="565571" cy="640080"/>
          </a:xfrm>
          <a:prstGeom prst="rect">
            <a:avLst/>
          </a:prstGeom>
        </p:spPr>
      </p:pic>
      <p:cxnSp>
        <p:nvCxnSpPr>
          <p:cNvPr id="2165" name="Straight Connector 2164">
            <a:extLst>
              <a:ext uri="{FF2B5EF4-FFF2-40B4-BE49-F238E27FC236}">
                <a16:creationId xmlns:a16="http://schemas.microsoft.com/office/drawing/2014/main" id="{1DA4D732-7F1D-F6F7-FDC4-58822AD48D9E}"/>
              </a:ext>
            </a:extLst>
          </p:cNvPr>
          <p:cNvCxnSpPr>
            <a:cxnSpLocks/>
          </p:cNvCxnSpPr>
          <p:nvPr/>
        </p:nvCxnSpPr>
        <p:spPr>
          <a:xfrm flipV="1">
            <a:off x="3747157" y="9475520"/>
            <a:ext cx="316524" cy="38282"/>
          </a:xfrm>
          <a:prstGeom prst="line">
            <a:avLst/>
          </a:prstGeom>
          <a:ln>
            <a:solidFill>
              <a:srgbClr val="8D5D85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66" name="Rectangle 2165">
            <a:extLst>
              <a:ext uri="{FF2B5EF4-FFF2-40B4-BE49-F238E27FC236}">
                <a16:creationId xmlns:a16="http://schemas.microsoft.com/office/drawing/2014/main" id="{A7677AF1-C068-CB7B-A1EC-F3AD035F3D8F}"/>
              </a:ext>
            </a:extLst>
          </p:cNvPr>
          <p:cNvSpPr/>
          <p:nvPr/>
        </p:nvSpPr>
        <p:spPr>
          <a:xfrm>
            <a:off x="3257197" y="9394522"/>
            <a:ext cx="490604" cy="494330"/>
          </a:xfrm>
          <a:prstGeom prst="rect">
            <a:avLst/>
          </a:prstGeom>
          <a:noFill/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67" name="Picture 2166" descr="A tree with green leaves&#10;&#10;AI-generated content may be incorrect.">
            <a:extLst>
              <a:ext uri="{FF2B5EF4-FFF2-40B4-BE49-F238E27FC236}">
                <a16:creationId xmlns:a16="http://schemas.microsoft.com/office/drawing/2014/main" id="{6F4B3222-CBE5-CCD0-77F6-DCF98EFD26CF}"/>
              </a:ext>
            </a:extLst>
          </p:cNvPr>
          <p:cNvPicPr>
            <a:picLocks noChangeAspect="1"/>
          </p:cNvPicPr>
          <p:nvPr/>
        </p:nvPicPr>
        <p:blipFill>
          <a:blip r:embed="rId15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0787" y="8101840"/>
            <a:ext cx="683892" cy="640080"/>
          </a:xfrm>
          <a:prstGeom prst="rect">
            <a:avLst/>
          </a:prstGeom>
        </p:spPr>
      </p:pic>
      <p:pic>
        <p:nvPicPr>
          <p:cNvPr id="2168" name="Picture 2167" descr="A tree with green leaves&#10;&#10;AI-generated content may be incorrect.">
            <a:extLst>
              <a:ext uri="{FF2B5EF4-FFF2-40B4-BE49-F238E27FC236}">
                <a16:creationId xmlns:a16="http://schemas.microsoft.com/office/drawing/2014/main" id="{E77231BA-FCBC-C4B4-680E-955B29833E87}"/>
              </a:ext>
            </a:extLst>
          </p:cNvPr>
          <p:cNvPicPr>
            <a:picLocks noChangeAspect="1"/>
          </p:cNvPicPr>
          <p:nvPr/>
        </p:nvPicPr>
        <p:blipFill>
          <a:blip r:embed="rId15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6455" y="8193633"/>
            <a:ext cx="683892" cy="640080"/>
          </a:xfrm>
          <a:prstGeom prst="rect">
            <a:avLst/>
          </a:prstGeom>
        </p:spPr>
      </p:pic>
      <p:pic>
        <p:nvPicPr>
          <p:cNvPr id="2169" name="Picture 2168" descr="A tree with green leaves&#10;&#10;AI-generated content may be incorrect.">
            <a:extLst>
              <a:ext uri="{FF2B5EF4-FFF2-40B4-BE49-F238E27FC236}">
                <a16:creationId xmlns:a16="http://schemas.microsoft.com/office/drawing/2014/main" id="{DD8CABDA-F848-798F-98BA-BB9348D640DB}"/>
              </a:ext>
            </a:extLst>
          </p:cNvPr>
          <p:cNvPicPr>
            <a:picLocks noChangeAspect="1"/>
          </p:cNvPicPr>
          <p:nvPr/>
        </p:nvPicPr>
        <p:blipFill>
          <a:blip r:embed="rId17">
            <a:duotone>
              <a:prstClr val="black"/>
              <a:schemeClr val="accent5">
                <a:lumMod val="60000"/>
                <a:lumOff val="4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7176" y="8519831"/>
            <a:ext cx="550371" cy="594995"/>
          </a:xfrm>
          <a:prstGeom prst="rect">
            <a:avLst/>
          </a:prstGeom>
        </p:spPr>
      </p:pic>
      <p:pic>
        <p:nvPicPr>
          <p:cNvPr id="2170" name="Picture 2169" descr="A tree with green leaves&#10;&#10;AI-generated content may be incorrect.">
            <a:extLst>
              <a:ext uri="{FF2B5EF4-FFF2-40B4-BE49-F238E27FC236}">
                <a16:creationId xmlns:a16="http://schemas.microsoft.com/office/drawing/2014/main" id="{D469D477-C1BD-FD37-7C99-99DB7E105AD0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rgbClr val="CDB5D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0763" y="9062537"/>
            <a:ext cx="834320" cy="640080"/>
          </a:xfrm>
          <a:prstGeom prst="rect">
            <a:avLst/>
          </a:prstGeom>
        </p:spPr>
      </p:pic>
      <p:sp>
        <p:nvSpPr>
          <p:cNvPr id="2174" name="TextBox 2173">
            <a:extLst>
              <a:ext uri="{FF2B5EF4-FFF2-40B4-BE49-F238E27FC236}">
                <a16:creationId xmlns:a16="http://schemas.microsoft.com/office/drawing/2014/main" id="{895BB907-681F-E271-60EA-86529CBB5267}"/>
              </a:ext>
            </a:extLst>
          </p:cNvPr>
          <p:cNvSpPr txBox="1"/>
          <p:nvPr/>
        </p:nvSpPr>
        <p:spPr>
          <a:xfrm rot="16200000">
            <a:off x="-778104" y="2584876"/>
            <a:ext cx="35362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Stabilizing effect</a:t>
            </a:r>
          </a:p>
        </p:txBody>
      </p:sp>
      <p:sp>
        <p:nvSpPr>
          <p:cNvPr id="2179" name="Rectangle 2178">
            <a:extLst>
              <a:ext uri="{FF2B5EF4-FFF2-40B4-BE49-F238E27FC236}">
                <a16:creationId xmlns:a16="http://schemas.microsoft.com/office/drawing/2014/main" id="{1F17B688-6259-9593-BCEA-42BBCDD8C000}"/>
              </a:ext>
            </a:extLst>
          </p:cNvPr>
          <p:cNvSpPr/>
          <p:nvPr/>
        </p:nvSpPr>
        <p:spPr>
          <a:xfrm>
            <a:off x="13949973" y="3206834"/>
            <a:ext cx="212024" cy="666750"/>
          </a:xfrm>
          <a:prstGeom prst="rect">
            <a:avLst/>
          </a:prstGeom>
          <a:solidFill>
            <a:srgbClr val="F2C45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80" name="TextBox 2179">
                <a:extLst>
                  <a:ext uri="{FF2B5EF4-FFF2-40B4-BE49-F238E27FC236}">
                    <a16:creationId xmlns:a16="http://schemas.microsoft.com/office/drawing/2014/main" id="{B1C8698D-DAF6-3F41-BB3A-0F748D525FD6}"/>
                  </a:ext>
                </a:extLst>
              </p:cNvPr>
              <p:cNvSpPr txBox="1"/>
              <p:nvPr/>
            </p:nvSpPr>
            <p:spPr>
              <a:xfrm>
                <a:off x="14146962" y="3348017"/>
                <a:ext cx="1148455" cy="3770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HP :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acc>
                  </m:oMath>
                </a14:m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180" name="TextBox 2179">
                <a:extLst>
                  <a:ext uri="{FF2B5EF4-FFF2-40B4-BE49-F238E27FC236}">
                    <a16:creationId xmlns:a16="http://schemas.microsoft.com/office/drawing/2014/main" id="{B1C8698D-DAF6-3F41-BB3A-0F748D525F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46962" y="3348017"/>
                <a:ext cx="1148455" cy="377091"/>
              </a:xfrm>
              <a:prstGeom prst="rect">
                <a:avLst/>
              </a:prstGeom>
              <a:blipFill>
                <a:blip r:embed="rId21"/>
                <a:stretch>
                  <a:fillRect l="-4787" t="-4839" r="-1064" b="-25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84" name="TextBox 2183">
            <a:extLst>
              <a:ext uri="{FF2B5EF4-FFF2-40B4-BE49-F238E27FC236}">
                <a16:creationId xmlns:a16="http://schemas.microsoft.com/office/drawing/2014/main" id="{A8956380-BA6D-FB50-C6AC-97F8713DEF07}"/>
              </a:ext>
            </a:extLst>
          </p:cNvPr>
          <p:cNvSpPr txBox="1"/>
          <p:nvPr/>
        </p:nvSpPr>
        <p:spPr>
          <a:xfrm>
            <a:off x="1182940" y="-161719"/>
            <a:ext cx="456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5931330-4FDB-E49A-0084-026F14A724CE}"/>
                  </a:ext>
                </a:extLst>
              </p:cNvPr>
              <p:cNvSpPr txBox="1"/>
              <p:nvPr/>
            </p:nvSpPr>
            <p:spPr>
              <a:xfrm>
                <a:off x="14123245" y="2510248"/>
                <a:ext cx="2231765" cy="3873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JC-effects: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b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nor/>
                              </m:rPr>
                              <a:rPr lang="en-US"/>
                              <m:t>𝔼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[ 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𝐽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]</m:t>
                        </m:r>
                      </m:e>
                    </m:acc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5931330-4FDB-E49A-0084-026F14A724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23245" y="2510248"/>
                <a:ext cx="2231765" cy="387350"/>
              </a:xfrm>
              <a:prstGeom prst="rect">
                <a:avLst/>
              </a:prstGeom>
              <a:blipFill>
                <a:blip r:embed="rId22"/>
                <a:stretch>
                  <a:fillRect l="-2186" t="-6349" r="-546" b="-238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Rectangle 16">
            <a:extLst>
              <a:ext uri="{FF2B5EF4-FFF2-40B4-BE49-F238E27FC236}">
                <a16:creationId xmlns:a16="http://schemas.microsoft.com/office/drawing/2014/main" id="{C0B72579-783D-AF59-C35B-1AE85A82036F}"/>
              </a:ext>
            </a:extLst>
          </p:cNvPr>
          <p:cNvSpPr/>
          <p:nvPr/>
        </p:nvSpPr>
        <p:spPr>
          <a:xfrm>
            <a:off x="13949891" y="2361613"/>
            <a:ext cx="212024" cy="666750"/>
          </a:xfrm>
          <a:prstGeom prst="rect">
            <a:avLst/>
          </a:prstGeom>
          <a:solidFill>
            <a:srgbClr val="1A80BB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72D2C5F-0296-A94E-9F56-F15184D1B41F}"/>
              </a:ext>
            </a:extLst>
          </p:cNvPr>
          <p:cNvSpPr/>
          <p:nvPr/>
        </p:nvSpPr>
        <p:spPr>
          <a:xfrm>
            <a:off x="13942353" y="1499435"/>
            <a:ext cx="212024" cy="666750"/>
          </a:xfrm>
          <a:prstGeom prst="rect">
            <a:avLst/>
          </a:prstGeom>
          <a:solidFill>
            <a:srgbClr val="7E479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403FA7C-B472-B9A5-FC9D-3949D52A4AEA}"/>
                  </a:ext>
                </a:extLst>
              </p:cNvPr>
              <p:cNvSpPr txBox="1"/>
              <p:nvPr/>
            </p:nvSpPr>
            <p:spPr>
              <a:xfrm>
                <a:off x="14138235" y="1535671"/>
                <a:ext cx="1923540" cy="46224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sz="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Cov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Upp. bound</a:t>
                </a: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403FA7C-B472-B9A5-FC9D-3949D52A4A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38235" y="1535671"/>
                <a:ext cx="1923540" cy="462242"/>
              </a:xfrm>
              <a:prstGeom prst="rect">
                <a:avLst/>
              </a:prstGeom>
              <a:blipFill>
                <a:blip r:embed="rId23"/>
                <a:stretch>
                  <a:fillRect r="-1899" b="-210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74" name="Freeform: Shape 2773">
            <a:extLst>
              <a:ext uri="{FF2B5EF4-FFF2-40B4-BE49-F238E27FC236}">
                <a16:creationId xmlns:a16="http://schemas.microsoft.com/office/drawing/2014/main" id="{9A6F41B9-9C5F-F975-5C91-9AB6AAE6D73A}"/>
              </a:ext>
            </a:extLst>
          </p:cNvPr>
          <p:cNvSpPr/>
          <p:nvPr/>
        </p:nvSpPr>
        <p:spPr>
          <a:xfrm>
            <a:off x="7816991" y="6948736"/>
            <a:ext cx="7315200" cy="7315200"/>
          </a:xfrm>
          <a:custGeom>
            <a:avLst/>
            <a:gdLst>
              <a:gd name="connsiteX0" fmla="*/ 0 w 7315200"/>
              <a:gd name="connsiteY0" fmla="*/ 0 h 7315200"/>
              <a:gd name="connsiteX1" fmla="*/ 7315200 w 7315200"/>
              <a:gd name="connsiteY1" fmla="*/ 0 h 7315200"/>
              <a:gd name="connsiteX2" fmla="*/ 7315200 w 7315200"/>
              <a:gd name="connsiteY2" fmla="*/ 7315200 h 7315200"/>
              <a:gd name="connsiteX3" fmla="*/ 0 w 7315200"/>
              <a:gd name="connsiteY3" fmla="*/ 7315200 h 73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15200" h="7315200">
                <a:moveTo>
                  <a:pt x="0" y="0"/>
                </a:moveTo>
                <a:lnTo>
                  <a:pt x="7315200" y="0"/>
                </a:lnTo>
                <a:lnTo>
                  <a:pt x="7315200" y="7315200"/>
                </a:lnTo>
                <a:lnTo>
                  <a:pt x="0" y="7315200"/>
                </a:lnTo>
                <a:close/>
              </a:path>
            </a:pathLst>
          </a:custGeom>
          <a:noFill/>
          <a:ln w="12700" cap="rnd">
            <a:noFill/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70B407-8484-6BEE-FC8B-71921C98A07A}"/>
              </a:ext>
            </a:extLst>
          </p:cNvPr>
          <p:cNvSpPr/>
          <p:nvPr/>
        </p:nvSpPr>
        <p:spPr>
          <a:xfrm>
            <a:off x="8074868" y="7330014"/>
            <a:ext cx="3383280" cy="604946"/>
          </a:xfrm>
          <a:prstGeom prst="rect">
            <a:avLst/>
          </a:prstGeom>
          <a:solidFill>
            <a:schemeClr val="tx1"/>
          </a:solidFill>
          <a:ln w="38100">
            <a:solidFill>
              <a:srgbClr val="8B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D56DB36-E186-631A-02FC-CF8C598C7445}"/>
                  </a:ext>
                </a:extLst>
              </p:cNvPr>
              <p:cNvSpPr txBox="1"/>
              <p:nvPr/>
            </p:nvSpPr>
            <p:spPr>
              <a:xfrm>
                <a:off x="8110018" y="7381867"/>
                <a:ext cx="3367910" cy="4624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̅"/>
                              <m:ctrlPr>
                                <a:rPr lang="en-US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Cov</m:t>
                              </m:r>
                            </m:e>
                          </m:acc>
                        </m:e>
                        <m:sub>
                          <m:r>
                            <a:rPr lang="en-US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lang="en-US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</m:d>
                      <m:r>
                        <a:rPr lang="en-US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≈0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D56DB36-E186-631A-02FC-CF8C598C74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10018" y="7381867"/>
                <a:ext cx="3367910" cy="462434"/>
              </a:xfrm>
              <a:prstGeom prst="rect">
                <a:avLst/>
              </a:prstGeom>
              <a:blipFill>
                <a:blip r:embed="rId24"/>
                <a:stretch>
                  <a:fillRect b="-1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CE697D62-0062-E184-B55F-5DB51FE19632}"/>
              </a:ext>
            </a:extLst>
          </p:cNvPr>
          <p:cNvSpPr/>
          <p:nvPr/>
        </p:nvSpPr>
        <p:spPr>
          <a:xfrm>
            <a:off x="78700" y="6112239"/>
            <a:ext cx="14350808" cy="7983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747AAC-A9DF-83F7-451F-D7B1BA8BB1BF}"/>
              </a:ext>
            </a:extLst>
          </p:cNvPr>
          <p:cNvSpPr/>
          <p:nvPr/>
        </p:nvSpPr>
        <p:spPr>
          <a:xfrm>
            <a:off x="102966" y="12346771"/>
            <a:ext cx="13903571" cy="6655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890D23-AA3B-A17F-E2FF-132DC73FA32A}"/>
              </a:ext>
            </a:extLst>
          </p:cNvPr>
          <p:cNvSpPr/>
          <p:nvPr/>
        </p:nvSpPr>
        <p:spPr>
          <a:xfrm>
            <a:off x="12535441" y="6617968"/>
            <a:ext cx="942247" cy="59620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CE73524-E3B7-F33D-55B4-D618BE91E3F9}"/>
              </a:ext>
            </a:extLst>
          </p:cNvPr>
          <p:cNvSpPr/>
          <p:nvPr/>
        </p:nvSpPr>
        <p:spPr>
          <a:xfrm>
            <a:off x="107314" y="6429071"/>
            <a:ext cx="644285" cy="64546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376B9D6-EBD5-6C15-68A3-27E0CAF1CDDE}"/>
              </a:ext>
            </a:extLst>
          </p:cNvPr>
          <p:cNvSpPr/>
          <p:nvPr/>
        </p:nvSpPr>
        <p:spPr>
          <a:xfrm>
            <a:off x="6269368" y="6440493"/>
            <a:ext cx="713232" cy="60700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2" name="TextBox 2181">
            <a:extLst>
              <a:ext uri="{FF2B5EF4-FFF2-40B4-BE49-F238E27FC236}">
                <a16:creationId xmlns:a16="http://schemas.microsoft.com/office/drawing/2014/main" id="{BA36E546-2FD7-7959-3AE3-3E5DFDA06886}"/>
              </a:ext>
            </a:extLst>
          </p:cNvPr>
          <p:cNvSpPr txBox="1"/>
          <p:nvPr/>
        </p:nvSpPr>
        <p:spPr>
          <a:xfrm>
            <a:off x="6606745" y="6325378"/>
            <a:ext cx="456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F</a:t>
            </a:r>
          </a:p>
        </p:txBody>
      </p:sp>
      <p:sp>
        <p:nvSpPr>
          <p:cNvPr id="2183" name="TextBox 2182">
            <a:extLst>
              <a:ext uri="{FF2B5EF4-FFF2-40B4-BE49-F238E27FC236}">
                <a16:creationId xmlns:a16="http://schemas.microsoft.com/office/drawing/2014/main" id="{E2F280AC-BF97-1F0A-5C08-16B65BCEE620}"/>
              </a:ext>
            </a:extLst>
          </p:cNvPr>
          <p:cNvSpPr txBox="1"/>
          <p:nvPr/>
        </p:nvSpPr>
        <p:spPr>
          <a:xfrm>
            <a:off x="213182" y="6316460"/>
            <a:ext cx="456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73" name="TextBox 2172">
                <a:extLst>
                  <a:ext uri="{FF2B5EF4-FFF2-40B4-BE49-F238E27FC236}">
                    <a16:creationId xmlns:a16="http://schemas.microsoft.com/office/drawing/2014/main" id="{D28D94AA-8730-DDDB-FE96-2BF6FBF357A1}"/>
                  </a:ext>
                </a:extLst>
              </p:cNvPr>
              <p:cNvSpPr txBox="1"/>
              <p:nvPr/>
            </p:nvSpPr>
            <p:spPr>
              <a:xfrm>
                <a:off x="3052461" y="5792666"/>
                <a:ext cx="901317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>
                        <a:latin typeface="Cambria Math" panose="02040503050406030204" pitchFamily="18" charset="0"/>
                      </a:rPr>
                      <m:t>N</m:t>
                    </m:r>
                  </m:oMath>
                </a14:m>
                <a:r>
                  <a:rPr lang="en-US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 (number of resident species / local species richness) </a:t>
                </a:r>
              </a:p>
            </p:txBody>
          </p:sp>
        </mc:Choice>
        <mc:Fallback xmlns="">
          <p:sp>
            <p:nvSpPr>
              <p:cNvPr id="2173" name="TextBox 2172">
                <a:extLst>
                  <a:ext uri="{FF2B5EF4-FFF2-40B4-BE49-F238E27FC236}">
                    <a16:creationId xmlns:a16="http://schemas.microsoft.com/office/drawing/2014/main" id="{D28D94AA-8730-DDDB-FE96-2BF6FBF357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2461" y="5792666"/>
                <a:ext cx="9013173" cy="523220"/>
              </a:xfrm>
              <a:prstGeom prst="rect">
                <a:avLst/>
              </a:prstGeom>
              <a:blipFill>
                <a:blip r:embed="rId25"/>
                <a:stretch>
                  <a:fillRect t="-11628" r="-135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2" name="Graphic 31">
            <a:extLst>
              <a:ext uri="{FF2B5EF4-FFF2-40B4-BE49-F238E27FC236}">
                <a16:creationId xmlns:a16="http://schemas.microsoft.com/office/drawing/2014/main" id="{A2FFA767-F6E1-6CA0-1F02-2175A004C509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rcRect/>
          <a:stretch/>
        </p:blipFill>
        <p:spPr>
          <a:xfrm>
            <a:off x="12787537" y="6011103"/>
            <a:ext cx="5577840" cy="6967116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07B156F4-93DE-91E8-8FEC-79FCEDBDFB72}"/>
              </a:ext>
            </a:extLst>
          </p:cNvPr>
          <p:cNvSpPr/>
          <p:nvPr/>
        </p:nvSpPr>
        <p:spPr>
          <a:xfrm>
            <a:off x="7031205" y="6916451"/>
            <a:ext cx="5460218" cy="5435445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FCCF6BF-FE48-1574-1602-D6BD3B8999E5}"/>
              </a:ext>
            </a:extLst>
          </p:cNvPr>
          <p:cNvSpPr/>
          <p:nvPr/>
        </p:nvSpPr>
        <p:spPr>
          <a:xfrm>
            <a:off x="752722" y="6894680"/>
            <a:ext cx="5470071" cy="5421085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89FAF82-0EC2-E60C-637E-080EC6D581F3}"/>
              </a:ext>
            </a:extLst>
          </p:cNvPr>
          <p:cNvSpPr txBox="1"/>
          <p:nvPr/>
        </p:nvSpPr>
        <p:spPr>
          <a:xfrm>
            <a:off x="4361398" y="-202494"/>
            <a:ext cx="456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B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9B69184-D843-2C34-2CAB-5FE0823593F6}"/>
              </a:ext>
            </a:extLst>
          </p:cNvPr>
          <p:cNvSpPr txBox="1"/>
          <p:nvPr/>
        </p:nvSpPr>
        <p:spPr>
          <a:xfrm>
            <a:off x="7491051" y="-194672"/>
            <a:ext cx="456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C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7D0E116-772B-B792-0A2B-FD860C3D48EE}"/>
              </a:ext>
            </a:extLst>
          </p:cNvPr>
          <p:cNvSpPr txBox="1"/>
          <p:nvPr/>
        </p:nvSpPr>
        <p:spPr>
          <a:xfrm>
            <a:off x="10634450" y="-180532"/>
            <a:ext cx="402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D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8DD265E-ACD1-29B4-92A8-373D07F36B20}"/>
              </a:ext>
            </a:extLst>
          </p:cNvPr>
          <p:cNvSpPr txBox="1"/>
          <p:nvPr/>
        </p:nvSpPr>
        <p:spPr>
          <a:xfrm>
            <a:off x="12902626" y="6245279"/>
            <a:ext cx="456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G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DA7FB74-1A0B-ABE3-A253-F26087B8DEA4}"/>
              </a:ext>
            </a:extLst>
          </p:cNvPr>
          <p:cNvSpPr txBox="1"/>
          <p:nvPr/>
        </p:nvSpPr>
        <p:spPr>
          <a:xfrm>
            <a:off x="16584940" y="6138009"/>
            <a:ext cx="19316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7E4794"/>
                </a:solidFill>
              </a:rPr>
              <a:t>~ panel 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F70FD7A-4146-5E4C-4B44-51035F95A0F4}"/>
              </a:ext>
            </a:extLst>
          </p:cNvPr>
          <p:cNvSpPr txBox="1"/>
          <p:nvPr/>
        </p:nvSpPr>
        <p:spPr>
          <a:xfrm>
            <a:off x="16736632" y="9949923"/>
            <a:ext cx="19316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66A61E"/>
                </a:solidFill>
              </a:rPr>
              <a:t>~ panel F</a:t>
            </a:r>
          </a:p>
        </p:txBody>
      </p:sp>
    </p:spTree>
    <p:extLst>
      <p:ext uri="{BB962C8B-B14F-4D97-AF65-F5344CB8AC3E}">
        <p14:creationId xmlns:p14="http://schemas.microsoft.com/office/powerpoint/2010/main" val="14152460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5435</TotalTime>
  <Words>59</Words>
  <Application>Microsoft Office PowerPoint</Application>
  <PresentationFormat>Custom</PresentationFormat>
  <Paragraphs>24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Cambria Math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Smith, Daniel J - (smithdj4)</dc:creator>
  <cp:lastModifiedBy>Smith, Daniel J - (smithdj4)</cp:lastModifiedBy>
  <cp:revision>46</cp:revision>
  <dcterms:created xsi:type="dcterms:W3CDTF">2025-07-28T00:10:37Z</dcterms:created>
  <dcterms:modified xsi:type="dcterms:W3CDTF">2025-09-15T02:41:52Z</dcterms:modified>
</cp:coreProperties>
</file>

<file path=docProps/thumbnail.jpeg>
</file>